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F55B44-5FEA-40FE-895E-3B178F78739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B800A48-6189-4043-8A3E-62B77BF7F23C}">
      <dgm:prSet phldrT="[Text]"/>
      <dgm:spPr/>
      <dgm:t>
        <a:bodyPr/>
        <a:lstStyle/>
        <a:p>
          <a:r>
            <a:rPr lang="en-US" i="1"/>
            <a:t>Introduction</a:t>
          </a:r>
          <a:r>
            <a:rPr lang="en-US"/>
            <a:t> – </a:t>
          </a:r>
          <a:r>
            <a:rPr lang="en-US" i="0"/>
            <a:t>Problems and Goals</a:t>
          </a:r>
        </a:p>
      </dgm:t>
    </dgm:pt>
    <dgm:pt modelId="{78A941CC-C629-4AA6-8B9F-2D1398041660}" type="parTrans" cxnId="{7A77CE0B-A3F7-4542-9436-577C5B23B9C2}">
      <dgm:prSet/>
      <dgm:spPr/>
      <dgm:t>
        <a:bodyPr/>
        <a:lstStyle/>
        <a:p>
          <a:endParaRPr lang="en-US"/>
        </a:p>
      </dgm:t>
    </dgm:pt>
    <dgm:pt modelId="{1E29C9E5-95D2-40E1-A750-C3EB9AA14893}" type="sibTrans" cxnId="{7A77CE0B-A3F7-4542-9436-577C5B23B9C2}">
      <dgm:prSet/>
      <dgm:spPr/>
      <dgm:t>
        <a:bodyPr/>
        <a:lstStyle/>
        <a:p>
          <a:endParaRPr lang="en-US"/>
        </a:p>
      </dgm:t>
    </dgm:pt>
    <dgm:pt modelId="{6D33BE08-185F-43E2-947C-A21D5D577499}">
      <dgm:prSet phldrT="[Text]"/>
      <dgm:spPr/>
      <dgm:t>
        <a:bodyPr/>
        <a:lstStyle/>
        <a:p>
          <a:pPr>
            <a:buNone/>
          </a:pPr>
          <a:r>
            <a:rPr lang="en-US" i="1"/>
            <a:t>Solution – </a:t>
          </a:r>
          <a:r>
            <a:rPr lang="en-US" i="0"/>
            <a:t>MaS with BDI</a:t>
          </a:r>
        </a:p>
      </dgm:t>
    </dgm:pt>
    <dgm:pt modelId="{CD14E930-A5FB-4ACE-A361-2630C35A41A6}" type="parTrans" cxnId="{03CBB179-1504-4143-BF11-D1158E34F01A}">
      <dgm:prSet/>
      <dgm:spPr/>
      <dgm:t>
        <a:bodyPr/>
        <a:lstStyle/>
        <a:p>
          <a:endParaRPr lang="en-US"/>
        </a:p>
      </dgm:t>
    </dgm:pt>
    <dgm:pt modelId="{3BD1D08E-3AE8-42F8-B26B-01748F6D0737}" type="sibTrans" cxnId="{03CBB179-1504-4143-BF11-D1158E34F01A}">
      <dgm:prSet/>
      <dgm:spPr/>
      <dgm:t>
        <a:bodyPr/>
        <a:lstStyle/>
        <a:p>
          <a:endParaRPr lang="en-US"/>
        </a:p>
      </dgm:t>
    </dgm:pt>
    <dgm:pt modelId="{B5FACE28-265D-4981-8A46-83B871425E59}">
      <dgm:prSet phldrT="[Text]"/>
      <dgm:spPr/>
      <dgm:t>
        <a:bodyPr/>
        <a:lstStyle/>
        <a:p>
          <a:pPr>
            <a:buNone/>
          </a:pPr>
          <a:r>
            <a:rPr lang="en-US" i="1"/>
            <a:t>Architecture – </a:t>
          </a:r>
          <a:r>
            <a:rPr lang="en-US" i="0"/>
            <a:t>Agents and Data Flow</a:t>
          </a:r>
        </a:p>
      </dgm:t>
    </dgm:pt>
    <dgm:pt modelId="{9060FE5A-93F6-434F-B950-8B327844F77A}" type="parTrans" cxnId="{FD9547FE-ECCA-425D-AC74-5355B46FF318}">
      <dgm:prSet/>
      <dgm:spPr/>
      <dgm:t>
        <a:bodyPr/>
        <a:lstStyle/>
        <a:p>
          <a:endParaRPr lang="en-US"/>
        </a:p>
      </dgm:t>
    </dgm:pt>
    <dgm:pt modelId="{302BA312-56F4-45A5-A94E-C80E5CF3EF10}" type="sibTrans" cxnId="{FD9547FE-ECCA-425D-AC74-5355B46FF318}">
      <dgm:prSet/>
      <dgm:spPr/>
      <dgm:t>
        <a:bodyPr/>
        <a:lstStyle/>
        <a:p>
          <a:endParaRPr lang="en-US"/>
        </a:p>
      </dgm:t>
    </dgm:pt>
    <dgm:pt modelId="{C716A7BB-FC2A-4BE7-949A-F984BA6F10A1}">
      <dgm:prSet phldrT="[Text]"/>
      <dgm:spPr/>
      <dgm:t>
        <a:bodyPr/>
        <a:lstStyle/>
        <a:p>
          <a:pPr>
            <a:buNone/>
          </a:pPr>
          <a:r>
            <a:rPr lang="en-US" i="1"/>
            <a:t>Key Components </a:t>
          </a:r>
          <a:r>
            <a:rPr lang="en-US" i="0"/>
            <a:t>– Design Decisions</a:t>
          </a:r>
        </a:p>
      </dgm:t>
    </dgm:pt>
    <dgm:pt modelId="{B1019115-7226-466F-901A-79BAD3A2646F}" type="parTrans" cxnId="{F1CAB4CA-B609-431B-BC7E-EE2BD374F6D5}">
      <dgm:prSet/>
      <dgm:spPr/>
      <dgm:t>
        <a:bodyPr/>
        <a:lstStyle/>
        <a:p>
          <a:endParaRPr lang="en-US"/>
        </a:p>
      </dgm:t>
    </dgm:pt>
    <dgm:pt modelId="{80AE3597-5E60-4758-9F8F-F5CA189860E0}" type="sibTrans" cxnId="{F1CAB4CA-B609-431B-BC7E-EE2BD374F6D5}">
      <dgm:prSet/>
      <dgm:spPr/>
      <dgm:t>
        <a:bodyPr/>
        <a:lstStyle/>
        <a:p>
          <a:endParaRPr lang="en-US"/>
        </a:p>
      </dgm:t>
    </dgm:pt>
    <dgm:pt modelId="{C4F39EBF-8358-40E6-8549-A45F0F4E8AEB}">
      <dgm:prSet phldrT="[Text]"/>
      <dgm:spPr/>
      <dgm:t>
        <a:bodyPr/>
        <a:lstStyle/>
        <a:p>
          <a:pPr>
            <a:buNone/>
          </a:pPr>
          <a:r>
            <a:rPr lang="en-US" i="0"/>
            <a:t>Running and Testing</a:t>
          </a:r>
        </a:p>
      </dgm:t>
    </dgm:pt>
    <dgm:pt modelId="{8DC1863F-A207-4067-9F15-3484E5F85BB6}" type="parTrans" cxnId="{2491B3BB-E5A7-4044-A5E9-FBB2DBE2603A}">
      <dgm:prSet/>
      <dgm:spPr/>
      <dgm:t>
        <a:bodyPr/>
        <a:lstStyle/>
        <a:p>
          <a:endParaRPr lang="en-US"/>
        </a:p>
      </dgm:t>
    </dgm:pt>
    <dgm:pt modelId="{514F28B5-50D4-4651-9D63-516CFE0DA010}" type="sibTrans" cxnId="{2491B3BB-E5A7-4044-A5E9-FBB2DBE2603A}">
      <dgm:prSet/>
      <dgm:spPr/>
      <dgm:t>
        <a:bodyPr/>
        <a:lstStyle/>
        <a:p>
          <a:endParaRPr lang="en-US"/>
        </a:p>
      </dgm:t>
    </dgm:pt>
    <dgm:pt modelId="{429A2B57-640C-4ED5-956C-B3617A11D7FB}">
      <dgm:prSet phldrT="[Text]"/>
      <dgm:spPr/>
      <dgm:t>
        <a:bodyPr/>
        <a:lstStyle/>
        <a:p>
          <a:pPr>
            <a:buNone/>
          </a:pPr>
          <a:r>
            <a:rPr lang="en-US" i="0"/>
            <a:t>Ethical and Technical Aspects</a:t>
          </a:r>
        </a:p>
      </dgm:t>
    </dgm:pt>
    <dgm:pt modelId="{93095BA4-CDAE-4777-8340-7EE54B457222}" type="parTrans" cxnId="{7AB4DE65-7258-4C7F-829B-D5196713FFA6}">
      <dgm:prSet/>
      <dgm:spPr/>
      <dgm:t>
        <a:bodyPr/>
        <a:lstStyle/>
        <a:p>
          <a:endParaRPr lang="en-US"/>
        </a:p>
      </dgm:t>
    </dgm:pt>
    <dgm:pt modelId="{26986D15-D693-4653-B7F9-94E28EDF597C}" type="sibTrans" cxnId="{7AB4DE65-7258-4C7F-829B-D5196713FFA6}">
      <dgm:prSet/>
      <dgm:spPr/>
      <dgm:t>
        <a:bodyPr/>
        <a:lstStyle/>
        <a:p>
          <a:endParaRPr lang="en-US"/>
        </a:p>
      </dgm:t>
    </dgm:pt>
    <dgm:pt modelId="{5452F592-4EED-4779-9104-86E9E3232E86}">
      <dgm:prSet phldrT="[Text]"/>
      <dgm:spPr/>
      <dgm:t>
        <a:bodyPr/>
        <a:lstStyle/>
        <a:p>
          <a:pPr>
            <a:buNone/>
          </a:pPr>
          <a:r>
            <a:rPr lang="en-US" i="1"/>
            <a:t>Limitations</a:t>
          </a:r>
          <a:r>
            <a:rPr lang="en-US" i="0"/>
            <a:t> – Challenges and Improvements</a:t>
          </a:r>
        </a:p>
      </dgm:t>
    </dgm:pt>
    <dgm:pt modelId="{FBC56F44-423B-4B8F-9982-2E4AFD1E6635}" type="parTrans" cxnId="{3DEC47AC-D250-4ECF-8612-6204DC948EB0}">
      <dgm:prSet/>
      <dgm:spPr/>
      <dgm:t>
        <a:bodyPr/>
        <a:lstStyle/>
        <a:p>
          <a:endParaRPr lang="en-US"/>
        </a:p>
      </dgm:t>
    </dgm:pt>
    <dgm:pt modelId="{A92A8DFF-95A7-491F-8ACC-5DA20409D76C}" type="sibTrans" cxnId="{3DEC47AC-D250-4ECF-8612-6204DC948EB0}">
      <dgm:prSet/>
      <dgm:spPr/>
      <dgm:t>
        <a:bodyPr/>
        <a:lstStyle/>
        <a:p>
          <a:endParaRPr lang="en-US"/>
        </a:p>
      </dgm:t>
    </dgm:pt>
    <dgm:pt modelId="{4401657E-EA8A-498E-90D9-2797C61C25D3}">
      <dgm:prSet phldrT="[Text]"/>
      <dgm:spPr/>
      <dgm:t>
        <a:bodyPr/>
        <a:lstStyle/>
        <a:p>
          <a:pPr>
            <a:buNone/>
          </a:pPr>
          <a:r>
            <a:rPr lang="en-US" i="0"/>
            <a:t>Conclusions</a:t>
          </a:r>
        </a:p>
      </dgm:t>
    </dgm:pt>
    <dgm:pt modelId="{5AEFC640-873C-46EC-834C-1A2D692C9C54}" type="parTrans" cxnId="{3ED8CF06-6E58-4BC9-8C44-44C15B953F23}">
      <dgm:prSet/>
      <dgm:spPr/>
      <dgm:t>
        <a:bodyPr/>
        <a:lstStyle/>
        <a:p>
          <a:endParaRPr lang="en-US"/>
        </a:p>
      </dgm:t>
    </dgm:pt>
    <dgm:pt modelId="{97503ED3-8568-4C55-B924-3740F1DAA2F7}" type="sibTrans" cxnId="{3ED8CF06-6E58-4BC9-8C44-44C15B953F23}">
      <dgm:prSet/>
      <dgm:spPr/>
      <dgm:t>
        <a:bodyPr/>
        <a:lstStyle/>
        <a:p>
          <a:endParaRPr lang="en-US"/>
        </a:p>
      </dgm:t>
    </dgm:pt>
    <dgm:pt modelId="{A8350AEF-8BFC-4EB2-B314-9E18412479DB}" type="pres">
      <dgm:prSet presAssocID="{10F55B44-5FEA-40FE-895E-3B178F787394}" presName="Name0" presStyleCnt="0">
        <dgm:presLayoutVars>
          <dgm:dir/>
          <dgm:resizeHandles val="exact"/>
        </dgm:presLayoutVars>
      </dgm:prSet>
      <dgm:spPr/>
    </dgm:pt>
    <dgm:pt modelId="{1AFF568A-3738-4D25-859C-D56ECE6C0ACE}" type="pres">
      <dgm:prSet presAssocID="{1B800A48-6189-4043-8A3E-62B77BF7F23C}" presName="node" presStyleLbl="node1" presStyleIdx="0" presStyleCnt="8">
        <dgm:presLayoutVars>
          <dgm:bulletEnabled val="1"/>
        </dgm:presLayoutVars>
      </dgm:prSet>
      <dgm:spPr/>
    </dgm:pt>
    <dgm:pt modelId="{18513081-A651-42D7-8F37-755C005D77E6}" type="pres">
      <dgm:prSet presAssocID="{1E29C9E5-95D2-40E1-A750-C3EB9AA14893}" presName="sibTrans" presStyleLbl="sibTrans2D1" presStyleIdx="0" presStyleCnt="7"/>
      <dgm:spPr/>
    </dgm:pt>
    <dgm:pt modelId="{D37816B0-4DBC-4069-ACBE-ABA909CB5044}" type="pres">
      <dgm:prSet presAssocID="{1E29C9E5-95D2-40E1-A750-C3EB9AA14893}" presName="connectorText" presStyleLbl="sibTrans2D1" presStyleIdx="0" presStyleCnt="7"/>
      <dgm:spPr/>
    </dgm:pt>
    <dgm:pt modelId="{1C193EB4-B955-4538-B136-DE69371516DF}" type="pres">
      <dgm:prSet presAssocID="{6D33BE08-185F-43E2-947C-A21D5D577499}" presName="node" presStyleLbl="node1" presStyleIdx="1" presStyleCnt="8">
        <dgm:presLayoutVars>
          <dgm:bulletEnabled val="1"/>
        </dgm:presLayoutVars>
      </dgm:prSet>
      <dgm:spPr/>
    </dgm:pt>
    <dgm:pt modelId="{BF81C285-D789-4888-AD64-B7D2F9BAEB34}" type="pres">
      <dgm:prSet presAssocID="{3BD1D08E-3AE8-42F8-B26B-01748F6D0737}" presName="sibTrans" presStyleLbl="sibTrans2D1" presStyleIdx="1" presStyleCnt="7"/>
      <dgm:spPr/>
    </dgm:pt>
    <dgm:pt modelId="{179C9F5F-7DFF-4FBD-894A-AA61426C268B}" type="pres">
      <dgm:prSet presAssocID="{3BD1D08E-3AE8-42F8-B26B-01748F6D0737}" presName="connectorText" presStyleLbl="sibTrans2D1" presStyleIdx="1" presStyleCnt="7"/>
      <dgm:spPr/>
    </dgm:pt>
    <dgm:pt modelId="{099DFC7D-9EEA-4E24-829D-BFC567E6E109}" type="pres">
      <dgm:prSet presAssocID="{B5FACE28-265D-4981-8A46-83B871425E59}" presName="node" presStyleLbl="node1" presStyleIdx="2" presStyleCnt="8">
        <dgm:presLayoutVars>
          <dgm:bulletEnabled val="1"/>
        </dgm:presLayoutVars>
      </dgm:prSet>
      <dgm:spPr/>
    </dgm:pt>
    <dgm:pt modelId="{23564E57-A4C2-48E6-A02C-62ED4B89794D}" type="pres">
      <dgm:prSet presAssocID="{302BA312-56F4-45A5-A94E-C80E5CF3EF10}" presName="sibTrans" presStyleLbl="sibTrans2D1" presStyleIdx="2" presStyleCnt="7"/>
      <dgm:spPr/>
    </dgm:pt>
    <dgm:pt modelId="{C0D4A3B6-3B72-4CC4-B64D-3F19E64FC6D5}" type="pres">
      <dgm:prSet presAssocID="{302BA312-56F4-45A5-A94E-C80E5CF3EF10}" presName="connectorText" presStyleLbl="sibTrans2D1" presStyleIdx="2" presStyleCnt="7"/>
      <dgm:spPr/>
    </dgm:pt>
    <dgm:pt modelId="{009C1522-2730-4DEC-92F2-817D11B59866}" type="pres">
      <dgm:prSet presAssocID="{C716A7BB-FC2A-4BE7-949A-F984BA6F10A1}" presName="node" presStyleLbl="node1" presStyleIdx="3" presStyleCnt="8">
        <dgm:presLayoutVars>
          <dgm:bulletEnabled val="1"/>
        </dgm:presLayoutVars>
      </dgm:prSet>
      <dgm:spPr/>
    </dgm:pt>
    <dgm:pt modelId="{946BEF20-F87D-46EF-A789-69EF5BD644E3}" type="pres">
      <dgm:prSet presAssocID="{80AE3597-5E60-4758-9F8F-F5CA189860E0}" presName="sibTrans" presStyleLbl="sibTrans2D1" presStyleIdx="3" presStyleCnt="7" custLinFactNeighborX="14766" custLinFactNeighborY="2733"/>
      <dgm:spPr/>
    </dgm:pt>
    <dgm:pt modelId="{795471EB-6A39-4AAB-A3C3-F72B9EDAE9BF}" type="pres">
      <dgm:prSet presAssocID="{80AE3597-5E60-4758-9F8F-F5CA189860E0}" presName="connectorText" presStyleLbl="sibTrans2D1" presStyleIdx="3" presStyleCnt="7"/>
      <dgm:spPr/>
    </dgm:pt>
    <dgm:pt modelId="{0978ECD2-9BFE-4EDC-910F-CF639FCDBB71}" type="pres">
      <dgm:prSet presAssocID="{C4F39EBF-8358-40E6-8549-A45F0F4E8AEB}" presName="node" presStyleLbl="node1" presStyleIdx="4" presStyleCnt="8">
        <dgm:presLayoutVars>
          <dgm:bulletEnabled val="1"/>
        </dgm:presLayoutVars>
      </dgm:prSet>
      <dgm:spPr/>
    </dgm:pt>
    <dgm:pt modelId="{72631756-A583-497B-9720-FAB6194C2221}" type="pres">
      <dgm:prSet presAssocID="{514F28B5-50D4-4651-9D63-516CFE0DA010}" presName="sibTrans" presStyleLbl="sibTrans2D1" presStyleIdx="4" presStyleCnt="7"/>
      <dgm:spPr/>
    </dgm:pt>
    <dgm:pt modelId="{5D82E74D-3A6D-4A6C-84B9-37E056CDCA9B}" type="pres">
      <dgm:prSet presAssocID="{514F28B5-50D4-4651-9D63-516CFE0DA010}" presName="connectorText" presStyleLbl="sibTrans2D1" presStyleIdx="4" presStyleCnt="7"/>
      <dgm:spPr/>
    </dgm:pt>
    <dgm:pt modelId="{7320B3B0-A303-443D-BA55-70FB2ACE9FAF}" type="pres">
      <dgm:prSet presAssocID="{429A2B57-640C-4ED5-956C-B3617A11D7FB}" presName="node" presStyleLbl="node1" presStyleIdx="5" presStyleCnt="8">
        <dgm:presLayoutVars>
          <dgm:bulletEnabled val="1"/>
        </dgm:presLayoutVars>
      </dgm:prSet>
      <dgm:spPr/>
    </dgm:pt>
    <dgm:pt modelId="{8B53ED31-BA8F-43EB-A500-5AB84C4D5097}" type="pres">
      <dgm:prSet presAssocID="{26986D15-D693-4653-B7F9-94E28EDF597C}" presName="sibTrans" presStyleLbl="sibTrans2D1" presStyleIdx="5" presStyleCnt="7"/>
      <dgm:spPr/>
    </dgm:pt>
    <dgm:pt modelId="{5BD21DA0-49B7-4CD3-80BD-8CD6D952BF49}" type="pres">
      <dgm:prSet presAssocID="{26986D15-D693-4653-B7F9-94E28EDF597C}" presName="connectorText" presStyleLbl="sibTrans2D1" presStyleIdx="5" presStyleCnt="7"/>
      <dgm:spPr/>
    </dgm:pt>
    <dgm:pt modelId="{BD8AD868-FD6B-4394-B24C-FA62DC4F5FC8}" type="pres">
      <dgm:prSet presAssocID="{5452F592-4EED-4779-9104-86E9E3232E86}" presName="node" presStyleLbl="node1" presStyleIdx="6" presStyleCnt="8">
        <dgm:presLayoutVars>
          <dgm:bulletEnabled val="1"/>
        </dgm:presLayoutVars>
      </dgm:prSet>
      <dgm:spPr/>
    </dgm:pt>
    <dgm:pt modelId="{75530C06-B1BD-49C3-8A2F-7F74CB6C5C66}" type="pres">
      <dgm:prSet presAssocID="{A92A8DFF-95A7-491F-8ACC-5DA20409D76C}" presName="sibTrans" presStyleLbl="sibTrans2D1" presStyleIdx="6" presStyleCnt="7"/>
      <dgm:spPr/>
    </dgm:pt>
    <dgm:pt modelId="{26C0CF1D-C8CB-4BAD-A4EE-EDF6C1024889}" type="pres">
      <dgm:prSet presAssocID="{A92A8DFF-95A7-491F-8ACC-5DA20409D76C}" presName="connectorText" presStyleLbl="sibTrans2D1" presStyleIdx="6" presStyleCnt="7"/>
      <dgm:spPr/>
    </dgm:pt>
    <dgm:pt modelId="{0F2F3ACA-1DBB-4087-A543-6390606FFED6}" type="pres">
      <dgm:prSet presAssocID="{4401657E-EA8A-498E-90D9-2797C61C25D3}" presName="node" presStyleLbl="node1" presStyleIdx="7" presStyleCnt="8">
        <dgm:presLayoutVars>
          <dgm:bulletEnabled val="1"/>
        </dgm:presLayoutVars>
      </dgm:prSet>
      <dgm:spPr/>
    </dgm:pt>
  </dgm:ptLst>
  <dgm:cxnLst>
    <dgm:cxn modelId="{3ED8CF06-6E58-4BC9-8C44-44C15B953F23}" srcId="{10F55B44-5FEA-40FE-895E-3B178F787394}" destId="{4401657E-EA8A-498E-90D9-2797C61C25D3}" srcOrd="7" destOrd="0" parTransId="{5AEFC640-873C-46EC-834C-1A2D692C9C54}" sibTransId="{97503ED3-8568-4C55-B924-3740F1DAA2F7}"/>
    <dgm:cxn modelId="{E4628A09-9A44-4586-8307-465F305D9D53}" type="presOf" srcId="{6D33BE08-185F-43E2-947C-A21D5D577499}" destId="{1C193EB4-B955-4538-B136-DE69371516DF}" srcOrd="0" destOrd="0" presId="urn:microsoft.com/office/officeart/2005/8/layout/process1"/>
    <dgm:cxn modelId="{7A77CE0B-A3F7-4542-9436-577C5B23B9C2}" srcId="{10F55B44-5FEA-40FE-895E-3B178F787394}" destId="{1B800A48-6189-4043-8A3E-62B77BF7F23C}" srcOrd="0" destOrd="0" parTransId="{78A941CC-C629-4AA6-8B9F-2D1398041660}" sibTransId="{1E29C9E5-95D2-40E1-A750-C3EB9AA14893}"/>
    <dgm:cxn modelId="{A8610220-1125-4D19-A3DA-6189007AB5A9}" type="presOf" srcId="{514F28B5-50D4-4651-9D63-516CFE0DA010}" destId="{5D82E74D-3A6D-4A6C-84B9-37E056CDCA9B}" srcOrd="1" destOrd="0" presId="urn:microsoft.com/office/officeart/2005/8/layout/process1"/>
    <dgm:cxn modelId="{90B6B924-3AF5-4CB4-9D7B-6BC35C4C0D4E}" type="presOf" srcId="{A92A8DFF-95A7-491F-8ACC-5DA20409D76C}" destId="{26C0CF1D-C8CB-4BAD-A4EE-EDF6C1024889}" srcOrd="1" destOrd="0" presId="urn:microsoft.com/office/officeart/2005/8/layout/process1"/>
    <dgm:cxn modelId="{404C1C37-B06D-4639-B8DC-3C35AB55D26E}" type="presOf" srcId="{1E29C9E5-95D2-40E1-A750-C3EB9AA14893}" destId="{D37816B0-4DBC-4069-ACBE-ABA909CB5044}" srcOrd="1" destOrd="0" presId="urn:microsoft.com/office/officeart/2005/8/layout/process1"/>
    <dgm:cxn modelId="{819DF45F-236B-4638-8C34-784A63DB1CBF}" type="presOf" srcId="{302BA312-56F4-45A5-A94E-C80E5CF3EF10}" destId="{23564E57-A4C2-48E6-A02C-62ED4B89794D}" srcOrd="0" destOrd="0" presId="urn:microsoft.com/office/officeart/2005/8/layout/process1"/>
    <dgm:cxn modelId="{D67FEC63-9067-42A4-9D73-DCA04D43AA47}" type="presOf" srcId="{5452F592-4EED-4779-9104-86E9E3232E86}" destId="{BD8AD868-FD6B-4394-B24C-FA62DC4F5FC8}" srcOrd="0" destOrd="0" presId="urn:microsoft.com/office/officeart/2005/8/layout/process1"/>
    <dgm:cxn modelId="{7AB4DE65-7258-4C7F-829B-D5196713FFA6}" srcId="{10F55B44-5FEA-40FE-895E-3B178F787394}" destId="{429A2B57-640C-4ED5-956C-B3617A11D7FB}" srcOrd="5" destOrd="0" parTransId="{93095BA4-CDAE-4777-8340-7EE54B457222}" sibTransId="{26986D15-D693-4653-B7F9-94E28EDF597C}"/>
    <dgm:cxn modelId="{B8FBC06C-AF83-4BE0-8AB9-D3B3846F067E}" type="presOf" srcId="{4401657E-EA8A-498E-90D9-2797C61C25D3}" destId="{0F2F3ACA-1DBB-4087-A543-6390606FFED6}" srcOrd="0" destOrd="0" presId="urn:microsoft.com/office/officeart/2005/8/layout/process1"/>
    <dgm:cxn modelId="{5454804E-927E-4023-A8C2-D4DD1E8B98C1}" type="presOf" srcId="{80AE3597-5E60-4758-9F8F-F5CA189860E0}" destId="{795471EB-6A39-4AAB-A3C3-F72B9EDAE9BF}" srcOrd="1" destOrd="0" presId="urn:microsoft.com/office/officeart/2005/8/layout/process1"/>
    <dgm:cxn modelId="{03CBB179-1504-4143-BF11-D1158E34F01A}" srcId="{10F55B44-5FEA-40FE-895E-3B178F787394}" destId="{6D33BE08-185F-43E2-947C-A21D5D577499}" srcOrd="1" destOrd="0" parTransId="{CD14E930-A5FB-4ACE-A361-2630C35A41A6}" sibTransId="{3BD1D08E-3AE8-42F8-B26B-01748F6D0737}"/>
    <dgm:cxn modelId="{7AE09582-1919-4D48-B204-55BF0AB3CF75}" type="presOf" srcId="{80AE3597-5E60-4758-9F8F-F5CA189860E0}" destId="{946BEF20-F87D-46EF-A789-69EF5BD644E3}" srcOrd="0" destOrd="0" presId="urn:microsoft.com/office/officeart/2005/8/layout/process1"/>
    <dgm:cxn modelId="{13602684-D3D5-45AC-9B96-9286CDAF55D2}" type="presOf" srcId="{1E29C9E5-95D2-40E1-A750-C3EB9AA14893}" destId="{18513081-A651-42D7-8F37-755C005D77E6}" srcOrd="0" destOrd="0" presId="urn:microsoft.com/office/officeart/2005/8/layout/process1"/>
    <dgm:cxn modelId="{0538E792-2183-4A04-B9A3-5C562401BA22}" type="presOf" srcId="{429A2B57-640C-4ED5-956C-B3617A11D7FB}" destId="{7320B3B0-A303-443D-BA55-70FB2ACE9FAF}" srcOrd="0" destOrd="0" presId="urn:microsoft.com/office/officeart/2005/8/layout/process1"/>
    <dgm:cxn modelId="{DC9501A0-BEE9-4C95-AA58-6EF69CDC6A35}" type="presOf" srcId="{3BD1D08E-3AE8-42F8-B26B-01748F6D0737}" destId="{BF81C285-D789-4888-AD64-B7D2F9BAEB34}" srcOrd="0" destOrd="0" presId="urn:microsoft.com/office/officeart/2005/8/layout/process1"/>
    <dgm:cxn modelId="{483917A4-9038-486C-9835-EAF72FC61BE7}" type="presOf" srcId="{302BA312-56F4-45A5-A94E-C80E5CF3EF10}" destId="{C0D4A3B6-3B72-4CC4-B64D-3F19E64FC6D5}" srcOrd="1" destOrd="0" presId="urn:microsoft.com/office/officeart/2005/8/layout/process1"/>
    <dgm:cxn modelId="{A754C4A5-E1E2-4BA7-8407-1B3EBB7227F0}" type="presOf" srcId="{10F55B44-5FEA-40FE-895E-3B178F787394}" destId="{A8350AEF-8BFC-4EB2-B314-9E18412479DB}" srcOrd="0" destOrd="0" presId="urn:microsoft.com/office/officeart/2005/8/layout/process1"/>
    <dgm:cxn modelId="{3DEC47AC-D250-4ECF-8612-6204DC948EB0}" srcId="{10F55B44-5FEA-40FE-895E-3B178F787394}" destId="{5452F592-4EED-4779-9104-86E9E3232E86}" srcOrd="6" destOrd="0" parTransId="{FBC56F44-423B-4B8F-9982-2E4AFD1E6635}" sibTransId="{A92A8DFF-95A7-491F-8ACC-5DA20409D76C}"/>
    <dgm:cxn modelId="{B326F6B3-F314-4065-9B3F-339A0B84FCCD}" type="presOf" srcId="{A92A8DFF-95A7-491F-8ACC-5DA20409D76C}" destId="{75530C06-B1BD-49C3-8A2F-7F74CB6C5C66}" srcOrd="0" destOrd="0" presId="urn:microsoft.com/office/officeart/2005/8/layout/process1"/>
    <dgm:cxn modelId="{2491B3BB-E5A7-4044-A5E9-FBB2DBE2603A}" srcId="{10F55B44-5FEA-40FE-895E-3B178F787394}" destId="{C4F39EBF-8358-40E6-8549-A45F0F4E8AEB}" srcOrd="4" destOrd="0" parTransId="{8DC1863F-A207-4067-9F15-3484E5F85BB6}" sibTransId="{514F28B5-50D4-4651-9D63-516CFE0DA010}"/>
    <dgm:cxn modelId="{1257A0C5-3C16-497A-B718-838A727D0BA2}" type="presOf" srcId="{514F28B5-50D4-4651-9D63-516CFE0DA010}" destId="{72631756-A583-497B-9720-FAB6194C2221}" srcOrd="0" destOrd="0" presId="urn:microsoft.com/office/officeart/2005/8/layout/process1"/>
    <dgm:cxn modelId="{F1CAB4CA-B609-431B-BC7E-EE2BD374F6D5}" srcId="{10F55B44-5FEA-40FE-895E-3B178F787394}" destId="{C716A7BB-FC2A-4BE7-949A-F984BA6F10A1}" srcOrd="3" destOrd="0" parTransId="{B1019115-7226-466F-901A-79BAD3A2646F}" sibTransId="{80AE3597-5E60-4758-9F8F-F5CA189860E0}"/>
    <dgm:cxn modelId="{0FDC4EE1-D05C-4D2B-9C1A-98B6427C4E96}" type="presOf" srcId="{3BD1D08E-3AE8-42F8-B26B-01748F6D0737}" destId="{179C9F5F-7DFF-4FBD-894A-AA61426C268B}" srcOrd="1" destOrd="0" presId="urn:microsoft.com/office/officeart/2005/8/layout/process1"/>
    <dgm:cxn modelId="{39560EE2-7F1F-4769-A7A5-D1FAC1FF5700}" type="presOf" srcId="{1B800A48-6189-4043-8A3E-62B77BF7F23C}" destId="{1AFF568A-3738-4D25-859C-D56ECE6C0ACE}" srcOrd="0" destOrd="0" presId="urn:microsoft.com/office/officeart/2005/8/layout/process1"/>
    <dgm:cxn modelId="{4EEF7DE5-EF48-4DC5-AB2E-AA0B2BE7963E}" type="presOf" srcId="{26986D15-D693-4653-B7F9-94E28EDF597C}" destId="{5BD21DA0-49B7-4CD3-80BD-8CD6D952BF49}" srcOrd="1" destOrd="0" presId="urn:microsoft.com/office/officeart/2005/8/layout/process1"/>
    <dgm:cxn modelId="{5C5361E7-1EEE-4DC4-A0D3-5E1A90313868}" type="presOf" srcId="{26986D15-D693-4653-B7F9-94E28EDF597C}" destId="{8B53ED31-BA8F-43EB-A500-5AB84C4D5097}" srcOrd="0" destOrd="0" presId="urn:microsoft.com/office/officeart/2005/8/layout/process1"/>
    <dgm:cxn modelId="{B1C85DEA-397D-4332-BBB3-3A4DFCF1A782}" type="presOf" srcId="{B5FACE28-265D-4981-8A46-83B871425E59}" destId="{099DFC7D-9EEA-4E24-829D-BFC567E6E109}" srcOrd="0" destOrd="0" presId="urn:microsoft.com/office/officeart/2005/8/layout/process1"/>
    <dgm:cxn modelId="{F90AACF8-5991-492B-8478-AC0365D457D2}" type="presOf" srcId="{C4F39EBF-8358-40E6-8549-A45F0F4E8AEB}" destId="{0978ECD2-9BFE-4EDC-910F-CF639FCDBB71}" srcOrd="0" destOrd="0" presId="urn:microsoft.com/office/officeart/2005/8/layout/process1"/>
    <dgm:cxn modelId="{95B924FE-D9C3-43BE-9C6C-505661AAB9DE}" type="presOf" srcId="{C716A7BB-FC2A-4BE7-949A-F984BA6F10A1}" destId="{009C1522-2730-4DEC-92F2-817D11B59866}" srcOrd="0" destOrd="0" presId="urn:microsoft.com/office/officeart/2005/8/layout/process1"/>
    <dgm:cxn modelId="{FD9547FE-ECCA-425D-AC74-5355B46FF318}" srcId="{10F55B44-5FEA-40FE-895E-3B178F787394}" destId="{B5FACE28-265D-4981-8A46-83B871425E59}" srcOrd="2" destOrd="0" parTransId="{9060FE5A-93F6-434F-B950-8B327844F77A}" sibTransId="{302BA312-56F4-45A5-A94E-C80E5CF3EF10}"/>
    <dgm:cxn modelId="{288D8196-978A-450C-AF7B-519BC509FDEC}" type="presParOf" srcId="{A8350AEF-8BFC-4EB2-B314-9E18412479DB}" destId="{1AFF568A-3738-4D25-859C-D56ECE6C0ACE}" srcOrd="0" destOrd="0" presId="urn:microsoft.com/office/officeart/2005/8/layout/process1"/>
    <dgm:cxn modelId="{68CB8504-F304-4C4B-B970-0FFA067F9C38}" type="presParOf" srcId="{A8350AEF-8BFC-4EB2-B314-9E18412479DB}" destId="{18513081-A651-42D7-8F37-755C005D77E6}" srcOrd="1" destOrd="0" presId="urn:microsoft.com/office/officeart/2005/8/layout/process1"/>
    <dgm:cxn modelId="{E4158854-C767-462E-A750-E7DFD164CAB3}" type="presParOf" srcId="{18513081-A651-42D7-8F37-755C005D77E6}" destId="{D37816B0-4DBC-4069-ACBE-ABA909CB5044}" srcOrd="0" destOrd="0" presId="urn:microsoft.com/office/officeart/2005/8/layout/process1"/>
    <dgm:cxn modelId="{EA88D2C0-5DF9-46FA-A833-BFDA9DA63365}" type="presParOf" srcId="{A8350AEF-8BFC-4EB2-B314-9E18412479DB}" destId="{1C193EB4-B955-4538-B136-DE69371516DF}" srcOrd="2" destOrd="0" presId="urn:microsoft.com/office/officeart/2005/8/layout/process1"/>
    <dgm:cxn modelId="{5AA01BC3-8E91-474B-B9AC-35A051A38E37}" type="presParOf" srcId="{A8350AEF-8BFC-4EB2-B314-9E18412479DB}" destId="{BF81C285-D789-4888-AD64-B7D2F9BAEB34}" srcOrd="3" destOrd="0" presId="urn:microsoft.com/office/officeart/2005/8/layout/process1"/>
    <dgm:cxn modelId="{CC41217D-2032-4E82-AFD7-120D235771F0}" type="presParOf" srcId="{BF81C285-D789-4888-AD64-B7D2F9BAEB34}" destId="{179C9F5F-7DFF-4FBD-894A-AA61426C268B}" srcOrd="0" destOrd="0" presId="urn:microsoft.com/office/officeart/2005/8/layout/process1"/>
    <dgm:cxn modelId="{7B0C29DF-2B59-48B2-9A9E-B01C1EC77532}" type="presParOf" srcId="{A8350AEF-8BFC-4EB2-B314-9E18412479DB}" destId="{099DFC7D-9EEA-4E24-829D-BFC567E6E109}" srcOrd="4" destOrd="0" presId="urn:microsoft.com/office/officeart/2005/8/layout/process1"/>
    <dgm:cxn modelId="{7E535731-6BB7-474E-9A21-82AAE45C3C6A}" type="presParOf" srcId="{A8350AEF-8BFC-4EB2-B314-9E18412479DB}" destId="{23564E57-A4C2-48E6-A02C-62ED4B89794D}" srcOrd="5" destOrd="0" presId="urn:microsoft.com/office/officeart/2005/8/layout/process1"/>
    <dgm:cxn modelId="{6E83BAB7-2D2A-4361-A3DE-7E7060C6C9FA}" type="presParOf" srcId="{23564E57-A4C2-48E6-A02C-62ED4B89794D}" destId="{C0D4A3B6-3B72-4CC4-B64D-3F19E64FC6D5}" srcOrd="0" destOrd="0" presId="urn:microsoft.com/office/officeart/2005/8/layout/process1"/>
    <dgm:cxn modelId="{493ABBE6-B699-4082-A89E-47A7A711C629}" type="presParOf" srcId="{A8350AEF-8BFC-4EB2-B314-9E18412479DB}" destId="{009C1522-2730-4DEC-92F2-817D11B59866}" srcOrd="6" destOrd="0" presId="urn:microsoft.com/office/officeart/2005/8/layout/process1"/>
    <dgm:cxn modelId="{4AF945AF-AC75-41CD-8849-320D466B8D51}" type="presParOf" srcId="{A8350AEF-8BFC-4EB2-B314-9E18412479DB}" destId="{946BEF20-F87D-46EF-A789-69EF5BD644E3}" srcOrd="7" destOrd="0" presId="urn:microsoft.com/office/officeart/2005/8/layout/process1"/>
    <dgm:cxn modelId="{EC31034F-CC59-4C90-A66A-61935068E2C7}" type="presParOf" srcId="{946BEF20-F87D-46EF-A789-69EF5BD644E3}" destId="{795471EB-6A39-4AAB-A3C3-F72B9EDAE9BF}" srcOrd="0" destOrd="0" presId="urn:microsoft.com/office/officeart/2005/8/layout/process1"/>
    <dgm:cxn modelId="{9A7E1DB6-1459-47C5-9046-F96B9C9FFE66}" type="presParOf" srcId="{A8350AEF-8BFC-4EB2-B314-9E18412479DB}" destId="{0978ECD2-9BFE-4EDC-910F-CF639FCDBB71}" srcOrd="8" destOrd="0" presId="urn:microsoft.com/office/officeart/2005/8/layout/process1"/>
    <dgm:cxn modelId="{5D781CEA-5154-46C7-9097-2B5E0A04687D}" type="presParOf" srcId="{A8350AEF-8BFC-4EB2-B314-9E18412479DB}" destId="{72631756-A583-497B-9720-FAB6194C2221}" srcOrd="9" destOrd="0" presId="urn:microsoft.com/office/officeart/2005/8/layout/process1"/>
    <dgm:cxn modelId="{1F74E0D1-2359-4C5A-A3C8-28F151621A34}" type="presParOf" srcId="{72631756-A583-497B-9720-FAB6194C2221}" destId="{5D82E74D-3A6D-4A6C-84B9-37E056CDCA9B}" srcOrd="0" destOrd="0" presId="urn:microsoft.com/office/officeart/2005/8/layout/process1"/>
    <dgm:cxn modelId="{0C9066D6-23B7-424C-9183-1F8A94BAEF36}" type="presParOf" srcId="{A8350AEF-8BFC-4EB2-B314-9E18412479DB}" destId="{7320B3B0-A303-443D-BA55-70FB2ACE9FAF}" srcOrd="10" destOrd="0" presId="urn:microsoft.com/office/officeart/2005/8/layout/process1"/>
    <dgm:cxn modelId="{D0D302C8-5801-435F-A83D-1E9542A10D19}" type="presParOf" srcId="{A8350AEF-8BFC-4EB2-B314-9E18412479DB}" destId="{8B53ED31-BA8F-43EB-A500-5AB84C4D5097}" srcOrd="11" destOrd="0" presId="urn:microsoft.com/office/officeart/2005/8/layout/process1"/>
    <dgm:cxn modelId="{A032BEC5-A138-4F15-AF98-C0FC70259DAE}" type="presParOf" srcId="{8B53ED31-BA8F-43EB-A500-5AB84C4D5097}" destId="{5BD21DA0-49B7-4CD3-80BD-8CD6D952BF49}" srcOrd="0" destOrd="0" presId="urn:microsoft.com/office/officeart/2005/8/layout/process1"/>
    <dgm:cxn modelId="{5D202188-EA4A-43AF-8D01-FD9C93353FC8}" type="presParOf" srcId="{A8350AEF-8BFC-4EB2-B314-9E18412479DB}" destId="{BD8AD868-FD6B-4394-B24C-FA62DC4F5FC8}" srcOrd="12" destOrd="0" presId="urn:microsoft.com/office/officeart/2005/8/layout/process1"/>
    <dgm:cxn modelId="{48D2E695-BDBC-44BC-922E-F2920A1C19CF}" type="presParOf" srcId="{A8350AEF-8BFC-4EB2-B314-9E18412479DB}" destId="{75530C06-B1BD-49C3-8A2F-7F74CB6C5C66}" srcOrd="13" destOrd="0" presId="urn:microsoft.com/office/officeart/2005/8/layout/process1"/>
    <dgm:cxn modelId="{D6AC1679-A557-4AA2-B8F7-672C2CA3403E}" type="presParOf" srcId="{75530C06-B1BD-49C3-8A2F-7F74CB6C5C66}" destId="{26C0CF1D-C8CB-4BAD-A4EE-EDF6C1024889}" srcOrd="0" destOrd="0" presId="urn:microsoft.com/office/officeart/2005/8/layout/process1"/>
    <dgm:cxn modelId="{B8883432-35D2-4222-A43E-D3725E217BE6}" type="presParOf" srcId="{A8350AEF-8BFC-4EB2-B314-9E18412479DB}" destId="{0F2F3ACA-1DBB-4087-A543-6390606FFED6}" srcOrd="1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31099AE-B063-4CC9-B6C8-AE00FC71A7CB}" type="doc">
      <dgm:prSet loTypeId="urn:microsoft.com/office/officeart/2005/8/layout/arrow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AF87863-D0C9-4A4B-83DF-6E0754BA88A3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1"/>
            <a:t>Automated MAS:</a:t>
          </a:r>
          <a:endParaRPr lang="en-US"/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/>
            <a:t>Fast and structured</a:t>
          </a:r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/>
            <a:t>Consistent metadata</a:t>
          </a:r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/>
            <a:t>Easy to scale</a:t>
          </a:r>
        </a:p>
      </dgm:t>
    </dgm:pt>
    <dgm:pt modelId="{5589309D-6AF1-4CBF-8B0A-62D43B68780A}" type="parTrans" cxnId="{327C32D8-D67F-44D9-B867-530B2551C74C}">
      <dgm:prSet/>
      <dgm:spPr/>
      <dgm:t>
        <a:bodyPr/>
        <a:lstStyle/>
        <a:p>
          <a:endParaRPr lang="en-US"/>
        </a:p>
      </dgm:t>
    </dgm:pt>
    <dgm:pt modelId="{5300762A-A416-45A1-A3DB-DFD36A04D3CE}" type="sibTrans" cxnId="{327C32D8-D67F-44D9-B867-530B2551C74C}">
      <dgm:prSet/>
      <dgm:spPr/>
      <dgm:t>
        <a:bodyPr/>
        <a:lstStyle/>
        <a:p>
          <a:endParaRPr lang="en-US"/>
        </a:p>
      </dgm:t>
    </dgm:pt>
    <dgm:pt modelId="{169928F5-72F2-4E0C-901D-9EEC33C301EF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b="1"/>
            <a:t>Manual Search</a:t>
          </a:r>
          <a:endParaRPr lang="en-US"/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/>
            <a:t>Time-consuming</a:t>
          </a:r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/>
            <a:t>Prone to inconsistency</a:t>
          </a:r>
        </a:p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/>
            <a:t>Repetitive manual recording</a:t>
          </a:r>
        </a:p>
      </dgm:t>
    </dgm:pt>
    <dgm:pt modelId="{E0277B54-6A67-4381-89A8-62EE00AA46CC}" type="parTrans" cxnId="{4FF73834-4CAD-4183-BC12-526622081B2E}">
      <dgm:prSet/>
      <dgm:spPr/>
      <dgm:t>
        <a:bodyPr/>
        <a:lstStyle/>
        <a:p>
          <a:endParaRPr lang="en-US"/>
        </a:p>
      </dgm:t>
    </dgm:pt>
    <dgm:pt modelId="{2F25B1DC-70AD-4E03-9B4E-A719B67CE244}" type="sibTrans" cxnId="{4FF73834-4CAD-4183-BC12-526622081B2E}">
      <dgm:prSet/>
      <dgm:spPr/>
      <dgm:t>
        <a:bodyPr/>
        <a:lstStyle/>
        <a:p>
          <a:endParaRPr lang="en-US"/>
        </a:p>
      </dgm:t>
    </dgm:pt>
    <dgm:pt modelId="{2D0C77B7-68A2-452A-96C7-F09EFB30CF25}" type="pres">
      <dgm:prSet presAssocID="{831099AE-B063-4CC9-B6C8-AE00FC71A7CB}" presName="compositeShape" presStyleCnt="0">
        <dgm:presLayoutVars>
          <dgm:chMax val="2"/>
          <dgm:dir/>
          <dgm:resizeHandles val="exact"/>
        </dgm:presLayoutVars>
      </dgm:prSet>
      <dgm:spPr/>
    </dgm:pt>
    <dgm:pt modelId="{E28FADE9-37D6-4B20-9147-52196271048D}" type="pres">
      <dgm:prSet presAssocID="{831099AE-B063-4CC9-B6C8-AE00FC71A7CB}" presName="divider" presStyleLbl="fgShp" presStyleIdx="0" presStyleCnt="1"/>
      <dgm:spPr/>
    </dgm:pt>
    <dgm:pt modelId="{CCE448A6-FDA7-44EA-AFAA-0FBA5A12C2DB}" type="pres">
      <dgm:prSet presAssocID="{EAF87863-D0C9-4A4B-83DF-6E0754BA88A3}" presName="downArrow" presStyleLbl="node1" presStyleIdx="0" presStyleCnt="2"/>
      <dgm:spPr/>
    </dgm:pt>
    <dgm:pt modelId="{A6A32C3E-2A9D-42F4-869D-B912AEF7AE89}" type="pres">
      <dgm:prSet presAssocID="{EAF87863-D0C9-4A4B-83DF-6E0754BA88A3}" presName="downArrowText" presStyleLbl="revTx" presStyleIdx="0" presStyleCnt="2">
        <dgm:presLayoutVars>
          <dgm:bulletEnabled val="1"/>
        </dgm:presLayoutVars>
      </dgm:prSet>
      <dgm:spPr/>
    </dgm:pt>
    <dgm:pt modelId="{5CFD5123-0679-4E35-8676-C8E920E13245}" type="pres">
      <dgm:prSet presAssocID="{169928F5-72F2-4E0C-901D-9EEC33C301EF}" presName="upArrow" presStyleLbl="node1" presStyleIdx="1" presStyleCnt="2"/>
      <dgm:spPr/>
    </dgm:pt>
    <dgm:pt modelId="{67D5FEF3-1EF5-4885-A117-458044372410}" type="pres">
      <dgm:prSet presAssocID="{169928F5-72F2-4E0C-901D-9EEC33C301EF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AC18A808-CE3C-41EB-AD7A-F0097E71986D}" type="presOf" srcId="{169928F5-72F2-4E0C-901D-9EEC33C301EF}" destId="{67D5FEF3-1EF5-4885-A117-458044372410}" srcOrd="0" destOrd="0" presId="urn:microsoft.com/office/officeart/2005/8/layout/arrow3"/>
    <dgm:cxn modelId="{4FF73834-4CAD-4183-BC12-526622081B2E}" srcId="{831099AE-B063-4CC9-B6C8-AE00FC71A7CB}" destId="{169928F5-72F2-4E0C-901D-9EEC33C301EF}" srcOrd="1" destOrd="0" parTransId="{E0277B54-6A67-4381-89A8-62EE00AA46CC}" sibTransId="{2F25B1DC-70AD-4E03-9B4E-A719B67CE244}"/>
    <dgm:cxn modelId="{D5758F7E-8273-468B-A7DB-AF384BA41AEA}" type="presOf" srcId="{831099AE-B063-4CC9-B6C8-AE00FC71A7CB}" destId="{2D0C77B7-68A2-452A-96C7-F09EFB30CF25}" srcOrd="0" destOrd="0" presId="urn:microsoft.com/office/officeart/2005/8/layout/arrow3"/>
    <dgm:cxn modelId="{0C3AF78E-AAE4-40C8-A38B-592F6AE9E312}" type="presOf" srcId="{EAF87863-D0C9-4A4B-83DF-6E0754BA88A3}" destId="{A6A32C3E-2A9D-42F4-869D-B912AEF7AE89}" srcOrd="0" destOrd="0" presId="urn:microsoft.com/office/officeart/2005/8/layout/arrow3"/>
    <dgm:cxn modelId="{327C32D8-D67F-44D9-B867-530B2551C74C}" srcId="{831099AE-B063-4CC9-B6C8-AE00FC71A7CB}" destId="{EAF87863-D0C9-4A4B-83DF-6E0754BA88A3}" srcOrd="0" destOrd="0" parTransId="{5589309D-6AF1-4CBF-8B0A-62D43B68780A}" sibTransId="{5300762A-A416-45A1-A3DB-DFD36A04D3CE}"/>
    <dgm:cxn modelId="{BEE9AAC9-00FF-436E-A108-B23E4C968615}" type="presParOf" srcId="{2D0C77B7-68A2-452A-96C7-F09EFB30CF25}" destId="{E28FADE9-37D6-4B20-9147-52196271048D}" srcOrd="0" destOrd="0" presId="urn:microsoft.com/office/officeart/2005/8/layout/arrow3"/>
    <dgm:cxn modelId="{ADDB0F47-B148-48A7-B113-15EB137488A1}" type="presParOf" srcId="{2D0C77B7-68A2-452A-96C7-F09EFB30CF25}" destId="{CCE448A6-FDA7-44EA-AFAA-0FBA5A12C2DB}" srcOrd="1" destOrd="0" presId="urn:microsoft.com/office/officeart/2005/8/layout/arrow3"/>
    <dgm:cxn modelId="{7A226E3E-1A75-48ED-9988-361CA468058B}" type="presParOf" srcId="{2D0C77B7-68A2-452A-96C7-F09EFB30CF25}" destId="{A6A32C3E-2A9D-42F4-869D-B912AEF7AE89}" srcOrd="2" destOrd="0" presId="urn:microsoft.com/office/officeart/2005/8/layout/arrow3"/>
    <dgm:cxn modelId="{B19C5F54-E8A2-48D3-A6AE-2FA011333DB5}" type="presParOf" srcId="{2D0C77B7-68A2-452A-96C7-F09EFB30CF25}" destId="{5CFD5123-0679-4E35-8676-C8E920E13245}" srcOrd="3" destOrd="0" presId="urn:microsoft.com/office/officeart/2005/8/layout/arrow3"/>
    <dgm:cxn modelId="{F8B6FB5A-8195-4872-93C0-7966526D67FA}" type="presParOf" srcId="{2D0C77B7-68A2-452A-96C7-F09EFB30CF25}" destId="{67D5FEF3-1EF5-4885-A117-458044372410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D3631B-C427-440A-A12E-44D55D2E8344}" type="doc">
      <dgm:prSet loTypeId="urn:microsoft.com/office/officeart/2005/8/layout/process3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100CEF1-AB61-4326-A7A5-AF614A50F336}">
      <dgm:prSet phldrT="[Text]"/>
      <dgm:spPr/>
      <dgm:t>
        <a:bodyPr/>
        <a:lstStyle/>
        <a:p>
          <a:r>
            <a:rPr lang="en-US"/>
            <a:t>Search Agent</a:t>
          </a:r>
        </a:p>
      </dgm:t>
    </dgm:pt>
    <dgm:pt modelId="{5205AB40-0EC4-44CE-BE7E-6BEC95C579B2}" type="parTrans" cxnId="{3E1C80EA-EE2C-490B-AAB2-B2C170B0BB74}">
      <dgm:prSet/>
      <dgm:spPr/>
      <dgm:t>
        <a:bodyPr/>
        <a:lstStyle/>
        <a:p>
          <a:endParaRPr lang="en-US"/>
        </a:p>
      </dgm:t>
    </dgm:pt>
    <dgm:pt modelId="{72C6AA9D-264B-4B9F-95B1-58A343F86597}" type="sibTrans" cxnId="{3E1C80EA-EE2C-490B-AAB2-B2C170B0BB74}">
      <dgm:prSet/>
      <dgm:spPr/>
      <dgm:t>
        <a:bodyPr/>
        <a:lstStyle/>
        <a:p>
          <a:endParaRPr lang="en-US"/>
        </a:p>
      </dgm:t>
    </dgm:pt>
    <dgm:pt modelId="{C0D0F427-9CC8-4082-8379-6C3F8E62AA03}">
      <dgm:prSet phldrT="[Text]"/>
      <dgm:spPr/>
      <dgm:t>
        <a:bodyPr/>
        <a:lstStyle/>
        <a:p>
          <a:pPr algn="l"/>
          <a:r>
            <a:rPr lang="en-US"/>
            <a:t>Queries Crossref database for results based on search term</a:t>
          </a:r>
        </a:p>
      </dgm:t>
    </dgm:pt>
    <dgm:pt modelId="{3533AB5E-3411-4A56-ACF6-41AAD1CB8A50}" type="parTrans" cxnId="{ED34FF20-6426-4E50-888E-28BF0A13E9DD}">
      <dgm:prSet/>
      <dgm:spPr/>
      <dgm:t>
        <a:bodyPr/>
        <a:lstStyle/>
        <a:p>
          <a:endParaRPr lang="en-US"/>
        </a:p>
      </dgm:t>
    </dgm:pt>
    <dgm:pt modelId="{65A028BF-DCEF-489A-A62E-8F2FF6A304E5}" type="sibTrans" cxnId="{ED34FF20-6426-4E50-888E-28BF0A13E9DD}">
      <dgm:prSet/>
      <dgm:spPr/>
      <dgm:t>
        <a:bodyPr/>
        <a:lstStyle/>
        <a:p>
          <a:endParaRPr lang="en-US"/>
        </a:p>
      </dgm:t>
    </dgm:pt>
    <dgm:pt modelId="{D0A80033-6B27-4FCC-BBBB-43881167F31A}">
      <dgm:prSet phldrT="[Text]"/>
      <dgm:spPr/>
      <dgm:t>
        <a:bodyPr/>
        <a:lstStyle/>
        <a:p>
          <a:r>
            <a:rPr lang="en-US"/>
            <a:t>Extraction Agent</a:t>
          </a:r>
        </a:p>
      </dgm:t>
    </dgm:pt>
    <dgm:pt modelId="{9E1D0121-E723-4DC6-A180-A9EB72ADE90C}" type="parTrans" cxnId="{8F1D2B04-73F1-49C2-9C27-1AFFFCE67E81}">
      <dgm:prSet/>
      <dgm:spPr/>
      <dgm:t>
        <a:bodyPr/>
        <a:lstStyle/>
        <a:p>
          <a:endParaRPr lang="en-US"/>
        </a:p>
      </dgm:t>
    </dgm:pt>
    <dgm:pt modelId="{128D0597-E119-436D-B745-EBE8C0BE43C0}" type="sibTrans" cxnId="{8F1D2B04-73F1-49C2-9C27-1AFFFCE67E81}">
      <dgm:prSet/>
      <dgm:spPr/>
      <dgm:t>
        <a:bodyPr/>
        <a:lstStyle/>
        <a:p>
          <a:endParaRPr lang="en-US"/>
        </a:p>
      </dgm:t>
    </dgm:pt>
    <dgm:pt modelId="{671D0C27-EE9C-48FD-89B3-AD0996CC8AD1}">
      <dgm:prSet phldrT="[Text]"/>
      <dgm:spPr/>
      <dgm:t>
        <a:bodyPr/>
        <a:lstStyle/>
        <a:p>
          <a:r>
            <a:rPr lang="en-US"/>
            <a:t>Structures, validates and cleans the metadata for consistency</a:t>
          </a:r>
        </a:p>
      </dgm:t>
    </dgm:pt>
    <dgm:pt modelId="{CDE87C2A-3654-4B90-96DB-9CC23DB9332E}" type="parTrans" cxnId="{E4D3D587-505A-4915-B440-79E016E5054B}">
      <dgm:prSet/>
      <dgm:spPr/>
      <dgm:t>
        <a:bodyPr/>
        <a:lstStyle/>
        <a:p>
          <a:endParaRPr lang="en-US"/>
        </a:p>
      </dgm:t>
    </dgm:pt>
    <dgm:pt modelId="{CD80ADCD-8B8F-4892-B0C8-E258900C285E}" type="sibTrans" cxnId="{E4D3D587-505A-4915-B440-79E016E5054B}">
      <dgm:prSet/>
      <dgm:spPr/>
      <dgm:t>
        <a:bodyPr/>
        <a:lstStyle/>
        <a:p>
          <a:endParaRPr lang="en-US"/>
        </a:p>
      </dgm:t>
    </dgm:pt>
    <dgm:pt modelId="{79A428C6-77E7-4BA9-B53B-1F89743BE875}">
      <dgm:prSet phldrT="[Text]"/>
      <dgm:spPr/>
      <dgm:t>
        <a:bodyPr/>
        <a:lstStyle/>
        <a:p>
          <a:r>
            <a:rPr lang="en-US"/>
            <a:t>Storage Agent</a:t>
          </a:r>
        </a:p>
      </dgm:t>
    </dgm:pt>
    <dgm:pt modelId="{DB68A1ED-2CF7-4266-8DDD-A537F12D760A}" type="parTrans" cxnId="{FBCD176C-D244-4BE5-BFD4-13C7203AB0DB}">
      <dgm:prSet/>
      <dgm:spPr/>
      <dgm:t>
        <a:bodyPr/>
        <a:lstStyle/>
        <a:p>
          <a:endParaRPr lang="en-US"/>
        </a:p>
      </dgm:t>
    </dgm:pt>
    <dgm:pt modelId="{0B6FBDB4-073F-4F65-9837-40B63DA36753}" type="sibTrans" cxnId="{FBCD176C-D244-4BE5-BFD4-13C7203AB0DB}">
      <dgm:prSet/>
      <dgm:spPr/>
      <dgm:t>
        <a:bodyPr/>
        <a:lstStyle/>
        <a:p>
          <a:endParaRPr lang="en-US"/>
        </a:p>
      </dgm:t>
    </dgm:pt>
    <dgm:pt modelId="{2D69DB56-D96A-4A23-90BB-4C5D7F5FB640}">
      <dgm:prSet phldrT="[Text]"/>
      <dgm:spPr/>
      <dgm:t>
        <a:bodyPr/>
        <a:lstStyle/>
        <a:p>
          <a:r>
            <a:rPr lang="en-US"/>
            <a:t>Stores data in a JSON format for universal compatibility</a:t>
          </a:r>
        </a:p>
      </dgm:t>
    </dgm:pt>
    <dgm:pt modelId="{5A15EF5E-0227-4246-B0CF-1C2D71BA2F72}" type="parTrans" cxnId="{8D9A2EE8-6A26-42CC-A73D-A6226947E55D}">
      <dgm:prSet/>
      <dgm:spPr/>
      <dgm:t>
        <a:bodyPr/>
        <a:lstStyle/>
        <a:p>
          <a:endParaRPr lang="en-US"/>
        </a:p>
      </dgm:t>
    </dgm:pt>
    <dgm:pt modelId="{1E4F5305-62E4-4543-8A85-14A714B56AC4}" type="sibTrans" cxnId="{8D9A2EE8-6A26-42CC-A73D-A6226947E55D}">
      <dgm:prSet/>
      <dgm:spPr/>
      <dgm:t>
        <a:bodyPr/>
        <a:lstStyle/>
        <a:p>
          <a:endParaRPr lang="en-US"/>
        </a:p>
      </dgm:t>
    </dgm:pt>
    <dgm:pt modelId="{53D31883-2B36-415A-B455-D6FCCC42C0B4}" type="pres">
      <dgm:prSet presAssocID="{FDD3631B-C427-440A-A12E-44D55D2E8344}" presName="linearFlow" presStyleCnt="0">
        <dgm:presLayoutVars>
          <dgm:dir/>
          <dgm:animLvl val="lvl"/>
          <dgm:resizeHandles val="exact"/>
        </dgm:presLayoutVars>
      </dgm:prSet>
      <dgm:spPr/>
    </dgm:pt>
    <dgm:pt modelId="{050B9DF6-201E-4E7A-BD6D-7E01C87A5B89}" type="pres">
      <dgm:prSet presAssocID="{B100CEF1-AB61-4326-A7A5-AF614A50F336}" presName="composite" presStyleCnt="0"/>
      <dgm:spPr/>
    </dgm:pt>
    <dgm:pt modelId="{64EEB6B8-A59A-48B3-B375-FCA758858D5C}" type="pres">
      <dgm:prSet presAssocID="{B100CEF1-AB61-4326-A7A5-AF614A50F336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C8A656DC-EF63-4FFD-B631-4767AAF80236}" type="pres">
      <dgm:prSet presAssocID="{B100CEF1-AB61-4326-A7A5-AF614A50F336}" presName="parSh" presStyleLbl="node1" presStyleIdx="0" presStyleCnt="3" custLinFactNeighborX="-272" custLinFactNeighborY="-12835"/>
      <dgm:spPr/>
    </dgm:pt>
    <dgm:pt modelId="{2AA11D42-53B2-4CAB-9C11-452E93865BEB}" type="pres">
      <dgm:prSet presAssocID="{B100CEF1-AB61-4326-A7A5-AF614A50F336}" presName="desTx" presStyleLbl="fgAcc1" presStyleIdx="0" presStyleCnt="3" custScaleY="86539" custLinFactNeighborX="-8673" custLinFactNeighborY="-23380">
        <dgm:presLayoutVars>
          <dgm:bulletEnabled val="1"/>
        </dgm:presLayoutVars>
      </dgm:prSet>
      <dgm:spPr/>
    </dgm:pt>
    <dgm:pt modelId="{C31F7914-E80A-46B8-BE22-25DDEFB0BE41}" type="pres">
      <dgm:prSet presAssocID="{72C6AA9D-264B-4B9F-95B1-58A343F86597}" presName="sibTrans" presStyleLbl="sibTrans2D1" presStyleIdx="0" presStyleCnt="2" custScaleX="128897" custScaleY="127188" custLinFactNeighborX="4241" custLinFactNeighborY="15948"/>
      <dgm:spPr/>
    </dgm:pt>
    <dgm:pt modelId="{9368617A-F8AA-4664-9390-7E3FBBF7DFCF}" type="pres">
      <dgm:prSet presAssocID="{72C6AA9D-264B-4B9F-95B1-58A343F86597}" presName="connTx" presStyleLbl="sibTrans2D1" presStyleIdx="0" presStyleCnt="2"/>
      <dgm:spPr/>
    </dgm:pt>
    <dgm:pt modelId="{83C40931-1EBA-474D-95FA-AE236A614D73}" type="pres">
      <dgm:prSet presAssocID="{D0A80033-6B27-4FCC-BBBB-43881167F31A}" presName="composite" presStyleCnt="0"/>
      <dgm:spPr/>
    </dgm:pt>
    <dgm:pt modelId="{310E1DB8-2606-4C0A-8641-4E2EE19F150C}" type="pres">
      <dgm:prSet presAssocID="{D0A80033-6B27-4FCC-BBBB-43881167F31A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6751DDD-1D89-45A0-8CAF-5E72ADC74DEB}" type="pres">
      <dgm:prSet presAssocID="{D0A80033-6B27-4FCC-BBBB-43881167F31A}" presName="parSh" presStyleLbl="node1" presStyleIdx="1" presStyleCnt="3" custLinFactNeighborX="-801" custLinFactNeighborY="-14519"/>
      <dgm:spPr/>
    </dgm:pt>
    <dgm:pt modelId="{C261E411-995C-41B0-89BB-AE1843B65D36}" type="pres">
      <dgm:prSet presAssocID="{D0A80033-6B27-4FCC-BBBB-43881167F31A}" presName="desTx" presStyleLbl="fgAcc1" presStyleIdx="1" presStyleCnt="3" custScaleX="96487" custScaleY="82790" custLinFactNeighborX="-4565" custLinFactNeighborY="-26186">
        <dgm:presLayoutVars>
          <dgm:bulletEnabled val="1"/>
        </dgm:presLayoutVars>
      </dgm:prSet>
      <dgm:spPr/>
    </dgm:pt>
    <dgm:pt modelId="{B278D506-BA91-4D0F-B7DC-7B4BC177345D}" type="pres">
      <dgm:prSet presAssocID="{128D0597-E119-436D-B745-EBE8C0BE43C0}" presName="sibTrans" presStyleLbl="sibTrans2D1" presStyleIdx="1" presStyleCnt="2" custScaleX="137309" custScaleY="123904" custLinFactNeighborX="5850" custLinFactNeighborY="15524"/>
      <dgm:spPr/>
    </dgm:pt>
    <dgm:pt modelId="{2052FC0C-B3A5-48C7-A764-DE30929B9610}" type="pres">
      <dgm:prSet presAssocID="{128D0597-E119-436D-B745-EBE8C0BE43C0}" presName="connTx" presStyleLbl="sibTrans2D1" presStyleIdx="1" presStyleCnt="2"/>
      <dgm:spPr/>
    </dgm:pt>
    <dgm:pt modelId="{3CB98655-31D2-449A-8778-6E48A6CA5683}" type="pres">
      <dgm:prSet presAssocID="{79A428C6-77E7-4BA9-B53B-1F89743BE875}" presName="composite" presStyleCnt="0"/>
      <dgm:spPr/>
    </dgm:pt>
    <dgm:pt modelId="{C6399EA3-FE0D-4C19-B7FA-4C7A3850ED37}" type="pres">
      <dgm:prSet presAssocID="{79A428C6-77E7-4BA9-B53B-1F89743BE875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5E3EF3E-7530-4E31-A9EA-6AD94EBEFD1C}" type="pres">
      <dgm:prSet presAssocID="{79A428C6-77E7-4BA9-B53B-1F89743BE875}" presName="parSh" presStyleLbl="node1" presStyleIdx="2" presStyleCnt="3" custLinFactNeighborX="457" custLinFactNeighborY="-10544"/>
      <dgm:spPr/>
    </dgm:pt>
    <dgm:pt modelId="{63236294-CD4A-481A-BD5D-8CB3DA885186}" type="pres">
      <dgm:prSet presAssocID="{79A428C6-77E7-4BA9-B53B-1F89743BE875}" presName="desTx" presStyleLbl="fgAcc1" presStyleIdx="2" presStyleCnt="3" custScaleX="103304" custScaleY="88013" custLinFactNeighborX="-3195" custLinFactNeighborY="-26272">
        <dgm:presLayoutVars>
          <dgm:bulletEnabled val="1"/>
        </dgm:presLayoutVars>
      </dgm:prSet>
      <dgm:spPr/>
    </dgm:pt>
  </dgm:ptLst>
  <dgm:cxnLst>
    <dgm:cxn modelId="{8F1D2B04-73F1-49C2-9C27-1AFFFCE67E81}" srcId="{FDD3631B-C427-440A-A12E-44D55D2E8344}" destId="{D0A80033-6B27-4FCC-BBBB-43881167F31A}" srcOrd="1" destOrd="0" parTransId="{9E1D0121-E723-4DC6-A180-A9EB72ADE90C}" sibTransId="{128D0597-E119-436D-B745-EBE8C0BE43C0}"/>
    <dgm:cxn modelId="{D60C1B09-FA65-49A0-AE34-9F22052E20C8}" type="presOf" srcId="{C0D0F427-9CC8-4082-8379-6C3F8E62AA03}" destId="{2AA11D42-53B2-4CAB-9C11-452E93865BEB}" srcOrd="0" destOrd="0" presId="urn:microsoft.com/office/officeart/2005/8/layout/process3"/>
    <dgm:cxn modelId="{B7C4F209-920E-4E9B-8DAB-6C092F9A8E54}" type="presOf" srcId="{D0A80033-6B27-4FCC-BBBB-43881167F31A}" destId="{310E1DB8-2606-4C0A-8641-4E2EE19F150C}" srcOrd="0" destOrd="0" presId="urn:microsoft.com/office/officeart/2005/8/layout/process3"/>
    <dgm:cxn modelId="{439A5B13-036E-482E-B8E2-13412A8DE0C7}" type="presOf" srcId="{79A428C6-77E7-4BA9-B53B-1F89743BE875}" destId="{C6399EA3-FE0D-4C19-B7FA-4C7A3850ED37}" srcOrd="0" destOrd="0" presId="urn:microsoft.com/office/officeart/2005/8/layout/process3"/>
    <dgm:cxn modelId="{ED34FF20-6426-4E50-888E-28BF0A13E9DD}" srcId="{B100CEF1-AB61-4326-A7A5-AF614A50F336}" destId="{C0D0F427-9CC8-4082-8379-6C3F8E62AA03}" srcOrd="0" destOrd="0" parTransId="{3533AB5E-3411-4A56-ACF6-41AAD1CB8A50}" sibTransId="{65A028BF-DCEF-489A-A62E-8F2FF6A304E5}"/>
    <dgm:cxn modelId="{0D764B2B-6808-483E-8459-9E6874AA2E9D}" type="presOf" srcId="{128D0597-E119-436D-B745-EBE8C0BE43C0}" destId="{B278D506-BA91-4D0F-B7DC-7B4BC177345D}" srcOrd="0" destOrd="0" presId="urn:microsoft.com/office/officeart/2005/8/layout/process3"/>
    <dgm:cxn modelId="{5B6B242D-BDC8-4AA7-8890-28C85A98132B}" type="presOf" srcId="{2D69DB56-D96A-4A23-90BB-4C5D7F5FB640}" destId="{63236294-CD4A-481A-BD5D-8CB3DA885186}" srcOrd="0" destOrd="0" presId="urn:microsoft.com/office/officeart/2005/8/layout/process3"/>
    <dgm:cxn modelId="{FBCD176C-D244-4BE5-BFD4-13C7203AB0DB}" srcId="{FDD3631B-C427-440A-A12E-44D55D2E8344}" destId="{79A428C6-77E7-4BA9-B53B-1F89743BE875}" srcOrd="2" destOrd="0" parTransId="{DB68A1ED-2CF7-4266-8DDD-A537F12D760A}" sibTransId="{0B6FBDB4-073F-4F65-9837-40B63DA36753}"/>
    <dgm:cxn modelId="{B0422B50-7C74-4CC3-860C-ACBC64C9AB32}" type="presOf" srcId="{FDD3631B-C427-440A-A12E-44D55D2E8344}" destId="{53D31883-2B36-415A-B455-D6FCCC42C0B4}" srcOrd="0" destOrd="0" presId="urn:microsoft.com/office/officeart/2005/8/layout/process3"/>
    <dgm:cxn modelId="{6297C270-7B47-49E8-8F30-2C779EA909F7}" type="presOf" srcId="{B100CEF1-AB61-4326-A7A5-AF614A50F336}" destId="{64EEB6B8-A59A-48B3-B375-FCA758858D5C}" srcOrd="0" destOrd="0" presId="urn:microsoft.com/office/officeart/2005/8/layout/process3"/>
    <dgm:cxn modelId="{4D630872-4F0D-44F8-8487-0E596DF9FB9C}" type="presOf" srcId="{B100CEF1-AB61-4326-A7A5-AF614A50F336}" destId="{C8A656DC-EF63-4FFD-B631-4767AAF80236}" srcOrd="1" destOrd="0" presId="urn:microsoft.com/office/officeart/2005/8/layout/process3"/>
    <dgm:cxn modelId="{9D150853-5B9C-4CC2-B4B6-DE899CDB13C4}" type="presOf" srcId="{128D0597-E119-436D-B745-EBE8C0BE43C0}" destId="{2052FC0C-B3A5-48C7-A764-DE30929B9610}" srcOrd="1" destOrd="0" presId="urn:microsoft.com/office/officeart/2005/8/layout/process3"/>
    <dgm:cxn modelId="{E67C9E7D-992D-4978-AA4A-1D1F5459CB8D}" type="presOf" srcId="{D0A80033-6B27-4FCC-BBBB-43881167F31A}" destId="{46751DDD-1D89-45A0-8CAF-5E72ADC74DEB}" srcOrd="1" destOrd="0" presId="urn:microsoft.com/office/officeart/2005/8/layout/process3"/>
    <dgm:cxn modelId="{E4D3D587-505A-4915-B440-79E016E5054B}" srcId="{D0A80033-6B27-4FCC-BBBB-43881167F31A}" destId="{671D0C27-EE9C-48FD-89B3-AD0996CC8AD1}" srcOrd="0" destOrd="0" parTransId="{CDE87C2A-3654-4B90-96DB-9CC23DB9332E}" sibTransId="{CD80ADCD-8B8F-4892-B0C8-E258900C285E}"/>
    <dgm:cxn modelId="{905EB995-73FD-44B6-AAF8-3B30E88D028A}" type="presOf" srcId="{72C6AA9D-264B-4B9F-95B1-58A343F86597}" destId="{9368617A-F8AA-4664-9390-7E3FBBF7DFCF}" srcOrd="1" destOrd="0" presId="urn:microsoft.com/office/officeart/2005/8/layout/process3"/>
    <dgm:cxn modelId="{2DF873C1-7C35-4364-AC39-6C50137CFCCC}" type="presOf" srcId="{671D0C27-EE9C-48FD-89B3-AD0996CC8AD1}" destId="{C261E411-995C-41B0-89BB-AE1843B65D36}" srcOrd="0" destOrd="0" presId="urn:microsoft.com/office/officeart/2005/8/layout/process3"/>
    <dgm:cxn modelId="{872A2BCD-FE57-4C95-B494-937372174290}" type="presOf" srcId="{79A428C6-77E7-4BA9-B53B-1F89743BE875}" destId="{15E3EF3E-7530-4E31-A9EA-6AD94EBEFD1C}" srcOrd="1" destOrd="0" presId="urn:microsoft.com/office/officeart/2005/8/layout/process3"/>
    <dgm:cxn modelId="{407B39DE-FF7E-4C0B-A7E6-1D92F799E11F}" type="presOf" srcId="{72C6AA9D-264B-4B9F-95B1-58A343F86597}" destId="{C31F7914-E80A-46B8-BE22-25DDEFB0BE41}" srcOrd="0" destOrd="0" presId="urn:microsoft.com/office/officeart/2005/8/layout/process3"/>
    <dgm:cxn modelId="{8D9A2EE8-6A26-42CC-A73D-A6226947E55D}" srcId="{79A428C6-77E7-4BA9-B53B-1F89743BE875}" destId="{2D69DB56-D96A-4A23-90BB-4C5D7F5FB640}" srcOrd="0" destOrd="0" parTransId="{5A15EF5E-0227-4246-B0CF-1C2D71BA2F72}" sibTransId="{1E4F5305-62E4-4543-8A85-14A714B56AC4}"/>
    <dgm:cxn modelId="{3E1C80EA-EE2C-490B-AAB2-B2C170B0BB74}" srcId="{FDD3631B-C427-440A-A12E-44D55D2E8344}" destId="{B100CEF1-AB61-4326-A7A5-AF614A50F336}" srcOrd="0" destOrd="0" parTransId="{5205AB40-0EC4-44CE-BE7E-6BEC95C579B2}" sibTransId="{72C6AA9D-264B-4B9F-95B1-58A343F86597}"/>
    <dgm:cxn modelId="{DC615BD1-C1E9-4DF9-B7BA-B3BE48786A81}" type="presParOf" srcId="{53D31883-2B36-415A-B455-D6FCCC42C0B4}" destId="{050B9DF6-201E-4E7A-BD6D-7E01C87A5B89}" srcOrd="0" destOrd="0" presId="urn:microsoft.com/office/officeart/2005/8/layout/process3"/>
    <dgm:cxn modelId="{5EF6B87B-C812-43C7-A191-836A85F4355B}" type="presParOf" srcId="{050B9DF6-201E-4E7A-BD6D-7E01C87A5B89}" destId="{64EEB6B8-A59A-48B3-B375-FCA758858D5C}" srcOrd="0" destOrd="0" presId="urn:microsoft.com/office/officeart/2005/8/layout/process3"/>
    <dgm:cxn modelId="{0BEB90A4-7D44-4F4B-8F8A-130934C41344}" type="presParOf" srcId="{050B9DF6-201E-4E7A-BD6D-7E01C87A5B89}" destId="{C8A656DC-EF63-4FFD-B631-4767AAF80236}" srcOrd="1" destOrd="0" presId="urn:microsoft.com/office/officeart/2005/8/layout/process3"/>
    <dgm:cxn modelId="{06D47BED-B21A-4024-BCA9-B135C17A4EE0}" type="presParOf" srcId="{050B9DF6-201E-4E7A-BD6D-7E01C87A5B89}" destId="{2AA11D42-53B2-4CAB-9C11-452E93865BEB}" srcOrd="2" destOrd="0" presId="urn:microsoft.com/office/officeart/2005/8/layout/process3"/>
    <dgm:cxn modelId="{C6C6F4CA-C78F-4EA8-ABBE-99D3CCA73DDE}" type="presParOf" srcId="{53D31883-2B36-415A-B455-D6FCCC42C0B4}" destId="{C31F7914-E80A-46B8-BE22-25DDEFB0BE41}" srcOrd="1" destOrd="0" presId="urn:microsoft.com/office/officeart/2005/8/layout/process3"/>
    <dgm:cxn modelId="{8504EE46-BE9E-452D-8734-60CBACB85201}" type="presParOf" srcId="{C31F7914-E80A-46B8-BE22-25DDEFB0BE41}" destId="{9368617A-F8AA-4664-9390-7E3FBBF7DFCF}" srcOrd="0" destOrd="0" presId="urn:microsoft.com/office/officeart/2005/8/layout/process3"/>
    <dgm:cxn modelId="{F6141E48-B731-4B61-B6E2-0AB69EC24710}" type="presParOf" srcId="{53D31883-2B36-415A-B455-D6FCCC42C0B4}" destId="{83C40931-1EBA-474D-95FA-AE236A614D73}" srcOrd="2" destOrd="0" presId="urn:microsoft.com/office/officeart/2005/8/layout/process3"/>
    <dgm:cxn modelId="{AD09A138-3020-4C02-968B-AFBABA9FB9B7}" type="presParOf" srcId="{83C40931-1EBA-474D-95FA-AE236A614D73}" destId="{310E1DB8-2606-4C0A-8641-4E2EE19F150C}" srcOrd="0" destOrd="0" presId="urn:microsoft.com/office/officeart/2005/8/layout/process3"/>
    <dgm:cxn modelId="{2C1F2363-9402-49B1-BD2A-64D8F7882FFD}" type="presParOf" srcId="{83C40931-1EBA-474D-95FA-AE236A614D73}" destId="{46751DDD-1D89-45A0-8CAF-5E72ADC74DEB}" srcOrd="1" destOrd="0" presId="urn:microsoft.com/office/officeart/2005/8/layout/process3"/>
    <dgm:cxn modelId="{9B475D40-6381-4EBC-AA5E-96DBF37534C3}" type="presParOf" srcId="{83C40931-1EBA-474D-95FA-AE236A614D73}" destId="{C261E411-995C-41B0-89BB-AE1843B65D36}" srcOrd="2" destOrd="0" presId="urn:microsoft.com/office/officeart/2005/8/layout/process3"/>
    <dgm:cxn modelId="{33B5AF34-D08E-4247-80E9-E24C962F6D74}" type="presParOf" srcId="{53D31883-2B36-415A-B455-D6FCCC42C0B4}" destId="{B278D506-BA91-4D0F-B7DC-7B4BC177345D}" srcOrd="3" destOrd="0" presId="urn:microsoft.com/office/officeart/2005/8/layout/process3"/>
    <dgm:cxn modelId="{3BBD5CD0-AC5C-4F7E-B3D1-59507CD46120}" type="presParOf" srcId="{B278D506-BA91-4D0F-B7DC-7B4BC177345D}" destId="{2052FC0C-B3A5-48C7-A764-DE30929B9610}" srcOrd="0" destOrd="0" presId="urn:microsoft.com/office/officeart/2005/8/layout/process3"/>
    <dgm:cxn modelId="{B145A554-9838-43A8-B965-3940762055A5}" type="presParOf" srcId="{53D31883-2B36-415A-B455-D6FCCC42C0B4}" destId="{3CB98655-31D2-449A-8778-6E48A6CA5683}" srcOrd="4" destOrd="0" presId="urn:microsoft.com/office/officeart/2005/8/layout/process3"/>
    <dgm:cxn modelId="{1E21CBB0-B896-46B6-BC58-1F853C0E8434}" type="presParOf" srcId="{3CB98655-31D2-449A-8778-6E48A6CA5683}" destId="{C6399EA3-FE0D-4C19-B7FA-4C7A3850ED37}" srcOrd="0" destOrd="0" presId="urn:microsoft.com/office/officeart/2005/8/layout/process3"/>
    <dgm:cxn modelId="{ED442A76-B593-4854-A671-E4AE8499A4B2}" type="presParOf" srcId="{3CB98655-31D2-449A-8778-6E48A6CA5683}" destId="{15E3EF3E-7530-4E31-A9EA-6AD94EBEFD1C}" srcOrd="1" destOrd="0" presId="urn:microsoft.com/office/officeart/2005/8/layout/process3"/>
    <dgm:cxn modelId="{51AF0E39-1C0F-46D9-94B1-592C0D8739DF}" type="presParOf" srcId="{3CB98655-31D2-449A-8778-6E48A6CA5683}" destId="{63236294-CD4A-481A-BD5D-8CB3DA885186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FF568A-3738-4D25-859C-D56ECE6C0ACE}">
      <dsp:nvSpPr>
        <dsp:cNvPr id="0" name=""/>
        <dsp:cNvSpPr/>
      </dsp:nvSpPr>
      <dsp:spPr>
        <a:xfrm>
          <a:off x="3693" y="902784"/>
          <a:ext cx="999981" cy="712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i="1" kern="1200"/>
            <a:t>Introduction</a:t>
          </a:r>
          <a:r>
            <a:rPr lang="en-US" sz="1100" kern="1200"/>
            <a:t> – </a:t>
          </a:r>
          <a:r>
            <a:rPr lang="en-US" sz="1100" i="0" kern="1200"/>
            <a:t>Problems and Goals</a:t>
          </a:r>
        </a:p>
      </dsp:txBody>
      <dsp:txXfrm>
        <a:off x="24561" y="923652"/>
        <a:ext cx="958245" cy="670750"/>
      </dsp:txXfrm>
    </dsp:sp>
    <dsp:sp modelId="{18513081-A651-42D7-8F37-755C005D77E6}">
      <dsp:nvSpPr>
        <dsp:cNvPr id="0" name=""/>
        <dsp:cNvSpPr/>
      </dsp:nvSpPr>
      <dsp:spPr>
        <a:xfrm>
          <a:off x="1103673" y="1135029"/>
          <a:ext cx="211995" cy="247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103673" y="1184628"/>
        <a:ext cx="148397" cy="148797"/>
      </dsp:txXfrm>
    </dsp:sp>
    <dsp:sp modelId="{1C193EB4-B955-4538-B136-DE69371516DF}">
      <dsp:nvSpPr>
        <dsp:cNvPr id="0" name=""/>
        <dsp:cNvSpPr/>
      </dsp:nvSpPr>
      <dsp:spPr>
        <a:xfrm>
          <a:off x="1403667" y="902784"/>
          <a:ext cx="999981" cy="712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i="1" kern="1200"/>
            <a:t>Solution – </a:t>
          </a:r>
          <a:r>
            <a:rPr lang="en-US" sz="1100" i="0" kern="1200"/>
            <a:t>MaS with BDI</a:t>
          </a:r>
        </a:p>
      </dsp:txBody>
      <dsp:txXfrm>
        <a:off x="1424535" y="923652"/>
        <a:ext cx="958245" cy="670750"/>
      </dsp:txXfrm>
    </dsp:sp>
    <dsp:sp modelId="{BF81C285-D789-4888-AD64-B7D2F9BAEB34}">
      <dsp:nvSpPr>
        <dsp:cNvPr id="0" name=""/>
        <dsp:cNvSpPr/>
      </dsp:nvSpPr>
      <dsp:spPr>
        <a:xfrm>
          <a:off x="2503646" y="1135029"/>
          <a:ext cx="211995" cy="247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2503646" y="1184628"/>
        <a:ext cx="148397" cy="148797"/>
      </dsp:txXfrm>
    </dsp:sp>
    <dsp:sp modelId="{099DFC7D-9EEA-4E24-829D-BFC567E6E109}">
      <dsp:nvSpPr>
        <dsp:cNvPr id="0" name=""/>
        <dsp:cNvSpPr/>
      </dsp:nvSpPr>
      <dsp:spPr>
        <a:xfrm>
          <a:off x="2803640" y="902784"/>
          <a:ext cx="999981" cy="712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i="1" kern="1200"/>
            <a:t>Architecture – </a:t>
          </a:r>
          <a:r>
            <a:rPr lang="en-US" sz="1100" i="0" kern="1200"/>
            <a:t>Agents and Data Flow</a:t>
          </a:r>
        </a:p>
      </dsp:txBody>
      <dsp:txXfrm>
        <a:off x="2824508" y="923652"/>
        <a:ext cx="958245" cy="670750"/>
      </dsp:txXfrm>
    </dsp:sp>
    <dsp:sp modelId="{23564E57-A4C2-48E6-A02C-62ED4B89794D}">
      <dsp:nvSpPr>
        <dsp:cNvPr id="0" name=""/>
        <dsp:cNvSpPr/>
      </dsp:nvSpPr>
      <dsp:spPr>
        <a:xfrm>
          <a:off x="3903619" y="1135029"/>
          <a:ext cx="211995" cy="247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903619" y="1184628"/>
        <a:ext cx="148397" cy="148797"/>
      </dsp:txXfrm>
    </dsp:sp>
    <dsp:sp modelId="{009C1522-2730-4DEC-92F2-817D11B59866}">
      <dsp:nvSpPr>
        <dsp:cNvPr id="0" name=""/>
        <dsp:cNvSpPr/>
      </dsp:nvSpPr>
      <dsp:spPr>
        <a:xfrm>
          <a:off x="4203614" y="902784"/>
          <a:ext cx="999981" cy="712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i="1" kern="1200"/>
            <a:t>Key Components </a:t>
          </a:r>
          <a:r>
            <a:rPr lang="en-US" sz="1100" i="0" kern="1200"/>
            <a:t>– Design Decisions</a:t>
          </a:r>
        </a:p>
      </dsp:txBody>
      <dsp:txXfrm>
        <a:off x="4224482" y="923652"/>
        <a:ext cx="958245" cy="670750"/>
      </dsp:txXfrm>
    </dsp:sp>
    <dsp:sp modelId="{946BEF20-F87D-46EF-A789-69EF5BD644E3}">
      <dsp:nvSpPr>
        <dsp:cNvPr id="0" name=""/>
        <dsp:cNvSpPr/>
      </dsp:nvSpPr>
      <dsp:spPr>
        <a:xfrm>
          <a:off x="5334896" y="1141807"/>
          <a:ext cx="211995" cy="247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5334896" y="1191406"/>
        <a:ext cx="148397" cy="148797"/>
      </dsp:txXfrm>
    </dsp:sp>
    <dsp:sp modelId="{0978ECD2-9BFE-4EDC-910F-CF639FCDBB71}">
      <dsp:nvSpPr>
        <dsp:cNvPr id="0" name=""/>
        <dsp:cNvSpPr/>
      </dsp:nvSpPr>
      <dsp:spPr>
        <a:xfrm>
          <a:off x="5603587" y="902784"/>
          <a:ext cx="999981" cy="712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i="0" kern="1200"/>
            <a:t>Running and Testing</a:t>
          </a:r>
        </a:p>
      </dsp:txBody>
      <dsp:txXfrm>
        <a:off x="5624455" y="923652"/>
        <a:ext cx="958245" cy="670750"/>
      </dsp:txXfrm>
    </dsp:sp>
    <dsp:sp modelId="{72631756-A583-497B-9720-FAB6194C2221}">
      <dsp:nvSpPr>
        <dsp:cNvPr id="0" name=""/>
        <dsp:cNvSpPr/>
      </dsp:nvSpPr>
      <dsp:spPr>
        <a:xfrm>
          <a:off x="6703566" y="1135029"/>
          <a:ext cx="211995" cy="247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6703566" y="1184628"/>
        <a:ext cx="148397" cy="148797"/>
      </dsp:txXfrm>
    </dsp:sp>
    <dsp:sp modelId="{7320B3B0-A303-443D-BA55-70FB2ACE9FAF}">
      <dsp:nvSpPr>
        <dsp:cNvPr id="0" name=""/>
        <dsp:cNvSpPr/>
      </dsp:nvSpPr>
      <dsp:spPr>
        <a:xfrm>
          <a:off x="7003561" y="902784"/>
          <a:ext cx="999981" cy="712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i="0" kern="1200"/>
            <a:t>Ethical and Technical Aspects</a:t>
          </a:r>
        </a:p>
      </dsp:txBody>
      <dsp:txXfrm>
        <a:off x="7024429" y="923652"/>
        <a:ext cx="958245" cy="670750"/>
      </dsp:txXfrm>
    </dsp:sp>
    <dsp:sp modelId="{8B53ED31-BA8F-43EB-A500-5AB84C4D5097}">
      <dsp:nvSpPr>
        <dsp:cNvPr id="0" name=""/>
        <dsp:cNvSpPr/>
      </dsp:nvSpPr>
      <dsp:spPr>
        <a:xfrm>
          <a:off x="8103540" y="1135029"/>
          <a:ext cx="211995" cy="247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8103540" y="1184628"/>
        <a:ext cx="148397" cy="148797"/>
      </dsp:txXfrm>
    </dsp:sp>
    <dsp:sp modelId="{BD8AD868-FD6B-4394-B24C-FA62DC4F5FC8}">
      <dsp:nvSpPr>
        <dsp:cNvPr id="0" name=""/>
        <dsp:cNvSpPr/>
      </dsp:nvSpPr>
      <dsp:spPr>
        <a:xfrm>
          <a:off x="8403534" y="902784"/>
          <a:ext cx="999981" cy="712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i="1" kern="1200"/>
            <a:t>Limitations</a:t>
          </a:r>
          <a:r>
            <a:rPr lang="en-US" sz="1100" i="0" kern="1200"/>
            <a:t> – Challenges and Improvements</a:t>
          </a:r>
        </a:p>
      </dsp:txBody>
      <dsp:txXfrm>
        <a:off x="8424402" y="923652"/>
        <a:ext cx="958245" cy="670750"/>
      </dsp:txXfrm>
    </dsp:sp>
    <dsp:sp modelId="{75530C06-B1BD-49C3-8A2F-7F74CB6C5C66}">
      <dsp:nvSpPr>
        <dsp:cNvPr id="0" name=""/>
        <dsp:cNvSpPr/>
      </dsp:nvSpPr>
      <dsp:spPr>
        <a:xfrm>
          <a:off x="9503513" y="1135029"/>
          <a:ext cx="211995" cy="2479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9503513" y="1184628"/>
        <a:ext cx="148397" cy="148797"/>
      </dsp:txXfrm>
    </dsp:sp>
    <dsp:sp modelId="{0F2F3ACA-1DBB-4087-A543-6390606FFED6}">
      <dsp:nvSpPr>
        <dsp:cNvPr id="0" name=""/>
        <dsp:cNvSpPr/>
      </dsp:nvSpPr>
      <dsp:spPr>
        <a:xfrm>
          <a:off x="9803508" y="902784"/>
          <a:ext cx="999981" cy="71248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i="0" kern="1200"/>
            <a:t>Conclusions</a:t>
          </a:r>
        </a:p>
      </dsp:txBody>
      <dsp:txXfrm>
        <a:off x="9824376" y="923652"/>
        <a:ext cx="958245" cy="6707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8FADE9-37D6-4B20-9147-52196271048D}">
      <dsp:nvSpPr>
        <dsp:cNvPr id="0" name=""/>
        <dsp:cNvSpPr/>
      </dsp:nvSpPr>
      <dsp:spPr>
        <a:xfrm rot="21300000">
          <a:off x="19399" y="1270149"/>
          <a:ext cx="6632589" cy="734745"/>
        </a:xfrm>
        <a:prstGeom prst="mathMin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E448A6-FDA7-44EA-AFAA-0FBA5A12C2DB}">
      <dsp:nvSpPr>
        <dsp:cNvPr id="0" name=""/>
        <dsp:cNvSpPr/>
      </dsp:nvSpPr>
      <dsp:spPr>
        <a:xfrm>
          <a:off x="800566" y="163752"/>
          <a:ext cx="2001416" cy="1310018"/>
        </a:xfrm>
        <a:prstGeom prst="down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A32C3E-2A9D-42F4-869D-B912AEF7AE89}">
      <dsp:nvSpPr>
        <dsp:cNvPr id="0" name=""/>
        <dsp:cNvSpPr/>
      </dsp:nvSpPr>
      <dsp:spPr>
        <a:xfrm>
          <a:off x="3535835" y="0"/>
          <a:ext cx="2134844" cy="1375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b="1" kern="1200"/>
            <a:t>Automated MAS:</a:t>
          </a:r>
          <a:endParaRPr lang="en-US" sz="1400" kern="120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400" kern="1200"/>
            <a:t>Fast and structured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400" kern="1200"/>
            <a:t>Consistent metadata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400" kern="1200"/>
            <a:t>Easy to scale</a:t>
          </a:r>
        </a:p>
      </dsp:txBody>
      <dsp:txXfrm>
        <a:off x="3535835" y="0"/>
        <a:ext cx="2134844" cy="1375518"/>
      </dsp:txXfrm>
    </dsp:sp>
    <dsp:sp modelId="{5CFD5123-0679-4E35-8676-C8E920E13245}">
      <dsp:nvSpPr>
        <dsp:cNvPr id="0" name=""/>
        <dsp:cNvSpPr/>
      </dsp:nvSpPr>
      <dsp:spPr>
        <a:xfrm>
          <a:off x="3869405" y="1801274"/>
          <a:ext cx="2001416" cy="1310018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5FEF3-1EF5-4885-A117-458044372410}">
      <dsp:nvSpPr>
        <dsp:cNvPr id="0" name=""/>
        <dsp:cNvSpPr/>
      </dsp:nvSpPr>
      <dsp:spPr>
        <a:xfrm>
          <a:off x="1000708" y="1899526"/>
          <a:ext cx="2134844" cy="1375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400" b="1" kern="1200"/>
            <a:t>Manual Search</a:t>
          </a:r>
          <a:endParaRPr lang="en-US" sz="1400" kern="120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400" kern="1200"/>
            <a:t>Time-consuming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400" kern="1200"/>
            <a:t>Prone to inconsistency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 typeface="Arial" panose="020B0604020202020204" pitchFamily="34" charset="0"/>
            <a:buNone/>
          </a:pPr>
          <a:r>
            <a:rPr lang="en-US" sz="1400" kern="1200"/>
            <a:t>Repetitive manual recording</a:t>
          </a:r>
        </a:p>
      </dsp:txBody>
      <dsp:txXfrm>
        <a:off x="1000708" y="1899526"/>
        <a:ext cx="2134844" cy="137551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A656DC-EF63-4FFD-B631-4767AAF80236}">
      <dsp:nvSpPr>
        <dsp:cNvPr id="0" name=""/>
        <dsp:cNvSpPr/>
      </dsp:nvSpPr>
      <dsp:spPr>
        <a:xfrm>
          <a:off x="3" y="179803"/>
          <a:ext cx="2065127" cy="11218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Search Agent</a:t>
          </a:r>
        </a:p>
      </dsp:txBody>
      <dsp:txXfrm>
        <a:off x="3" y="179803"/>
        <a:ext cx="2065127" cy="747910"/>
      </dsp:txXfrm>
    </dsp:sp>
    <dsp:sp modelId="{2AA11D42-53B2-4CAB-9C11-452E93865BEB}">
      <dsp:nvSpPr>
        <dsp:cNvPr id="0" name=""/>
        <dsp:cNvSpPr/>
      </dsp:nvSpPr>
      <dsp:spPr>
        <a:xfrm>
          <a:off x="249490" y="736051"/>
          <a:ext cx="2065127" cy="17446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Queries Crossref database for results based on search term</a:t>
          </a:r>
        </a:p>
      </dsp:txBody>
      <dsp:txXfrm>
        <a:off x="300588" y="787149"/>
        <a:ext cx="1962931" cy="1642430"/>
      </dsp:txXfrm>
    </dsp:sp>
    <dsp:sp modelId="{C31F7914-E80A-46B8-BE22-25DDEFB0BE41}">
      <dsp:nvSpPr>
        <dsp:cNvPr id="0" name=""/>
        <dsp:cNvSpPr/>
      </dsp:nvSpPr>
      <dsp:spPr>
        <a:xfrm rot="3">
          <a:off x="2308310" y="308785"/>
          <a:ext cx="848025" cy="65394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308310" y="439574"/>
        <a:ext cx="651841" cy="392368"/>
      </dsp:txXfrm>
    </dsp:sp>
    <dsp:sp modelId="{46751DDD-1D89-45A0-8CAF-5E72ADC74DEB}">
      <dsp:nvSpPr>
        <dsp:cNvPr id="0" name=""/>
        <dsp:cNvSpPr/>
      </dsp:nvSpPr>
      <dsp:spPr>
        <a:xfrm>
          <a:off x="3306470" y="179806"/>
          <a:ext cx="2065127" cy="11218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Extraction Agent</a:t>
          </a:r>
        </a:p>
      </dsp:txBody>
      <dsp:txXfrm>
        <a:off x="3306470" y="179806"/>
        <a:ext cx="2065127" cy="747910"/>
      </dsp:txXfrm>
    </dsp:sp>
    <dsp:sp modelId="{C261E411-995C-41B0-89BB-AE1843B65D36}">
      <dsp:nvSpPr>
        <dsp:cNvPr id="0" name=""/>
        <dsp:cNvSpPr/>
      </dsp:nvSpPr>
      <dsp:spPr>
        <a:xfrm>
          <a:off x="3687991" y="736167"/>
          <a:ext cx="1992579" cy="1669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Structures, validates and cleans the metadata for consistency</a:t>
          </a:r>
        </a:p>
      </dsp:txBody>
      <dsp:txXfrm>
        <a:off x="3736876" y="785052"/>
        <a:ext cx="1894809" cy="1571276"/>
      </dsp:txXfrm>
    </dsp:sp>
    <dsp:sp modelId="{B278D506-BA91-4D0F-B7DC-7B4BC177345D}">
      <dsp:nvSpPr>
        <dsp:cNvPr id="0" name=""/>
        <dsp:cNvSpPr/>
      </dsp:nvSpPr>
      <dsp:spPr>
        <a:xfrm rot="18992">
          <a:off x="5597799" y="324286"/>
          <a:ext cx="903841" cy="637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5597800" y="451170"/>
        <a:ext cx="712723" cy="382237"/>
      </dsp:txXfrm>
    </dsp:sp>
    <dsp:sp modelId="{15E3EF3E-7530-4E31-A9EA-6AD94EBEFD1C}">
      <dsp:nvSpPr>
        <dsp:cNvPr id="0" name=""/>
        <dsp:cNvSpPr/>
      </dsp:nvSpPr>
      <dsp:spPr>
        <a:xfrm>
          <a:off x="6613567" y="198076"/>
          <a:ext cx="2065127" cy="11218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Storage Agent</a:t>
          </a:r>
        </a:p>
      </dsp:txBody>
      <dsp:txXfrm>
        <a:off x="6613567" y="198076"/>
        <a:ext cx="2065127" cy="747910"/>
      </dsp:txXfrm>
    </dsp:sp>
    <dsp:sp modelId="{63236294-CD4A-481A-BD5D-8CB3DA885186}">
      <dsp:nvSpPr>
        <dsp:cNvPr id="0" name=""/>
        <dsp:cNvSpPr/>
      </dsp:nvSpPr>
      <dsp:spPr>
        <a:xfrm>
          <a:off x="6927010" y="655461"/>
          <a:ext cx="2133359" cy="17743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135128" rIns="135128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Stores data in a JSON format for universal compatibility</a:t>
          </a:r>
        </a:p>
      </dsp:txBody>
      <dsp:txXfrm>
        <a:off x="6978979" y="707430"/>
        <a:ext cx="2029421" cy="16704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25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44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048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7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936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4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69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87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57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2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3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122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11/j.1471-1842.2009.00865.x" TargetMode="External"/><Relationship Id="rId2" Type="http://schemas.openxmlformats.org/officeDocument/2006/relationships/hyperlink" Target="https://github.com/sckott/habaner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162/qss_a_00022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5D67320-FCFD-4931-AAF7-C6C853329C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913AAA-9FF8-AD8A-2B4E-83B383E202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400" y="908651"/>
            <a:ext cx="3620882" cy="3640345"/>
          </a:xfrm>
        </p:spPr>
        <p:txBody>
          <a:bodyPr anchor="t">
            <a:normAutofit/>
          </a:bodyPr>
          <a:lstStyle/>
          <a:p>
            <a:r>
              <a:rPr lang="en-US" sz="4000"/>
              <a:t>Literature Retrieval Agent using Python &amp; Crossref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02D89D-02FD-B3DB-4F2D-F871C33C1F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400" y="4945712"/>
            <a:ext cx="3380437" cy="850392"/>
          </a:xfrm>
        </p:spPr>
        <p:txBody>
          <a:bodyPr anchor="b">
            <a:normAutofit/>
          </a:bodyPr>
          <a:lstStyle/>
          <a:p>
            <a:r>
              <a:rPr lang="en-US" sz="1800"/>
              <a:t>MSc Artificial Intelligence – Development Individual Project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00100" y="723900"/>
            <a:ext cx="1638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olorful drops of water">
            <a:extLst>
              <a:ext uri="{FF2B5EF4-FFF2-40B4-BE49-F238E27FC236}">
                <a16:creationId xmlns:a16="http://schemas.microsoft.com/office/drawing/2014/main" id="{320DE029-27E9-1F97-F1B6-C4A6E3C3CC2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214" r="18578" b="-1"/>
          <a:stretch>
            <a:fillRect/>
          </a:stretch>
        </p:blipFill>
        <p:spPr>
          <a:xfrm>
            <a:off x="4876158" y="10"/>
            <a:ext cx="731584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9424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3FB8AC-998E-14F4-7928-18AF4927A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542F2B2-430B-A27F-B8F7-BA59306EE3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59897" y="2050686"/>
            <a:ext cx="8976042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BDI-inspired Multi-Agent System automates literature retrieval ethically and simply.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Sequential agent steps make reproductions and adaptations easy.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System is simple, reliable, and meets goals of identifying, processing, and storing research data.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Functional implementation proves even a modest system improves efficiency and consistency in research workflows.</a:t>
            </a:r>
          </a:p>
        </p:txBody>
      </p:sp>
    </p:spTree>
    <p:extLst>
      <p:ext uri="{BB962C8B-B14F-4D97-AF65-F5344CB8AC3E}">
        <p14:creationId xmlns:p14="http://schemas.microsoft.com/office/powerpoint/2010/main" val="1469926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8BD2F-FE31-DBE5-4489-44E07DA33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D02B4-A187-8028-2AE2-CBB70EB51C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635" y="2015412"/>
            <a:ext cx="10691265" cy="3582955"/>
          </a:xfrm>
        </p:spPr>
        <p:txBody>
          <a:bodyPr/>
          <a:lstStyle/>
          <a:p>
            <a:r>
              <a:rPr lang="en-US"/>
              <a:t>Scott, S. (n.d.) </a:t>
            </a:r>
            <a:r>
              <a:rPr lang="en-US" i="1"/>
              <a:t>Habanero: R and Python interface to the Crossref REST API</a:t>
            </a:r>
            <a:r>
              <a:rPr lang="en-US"/>
              <a:t>. Available at: </a:t>
            </a:r>
            <a:r>
              <a:rPr lang="en-US" u="sng">
                <a:hlinkClick r:id="rId2"/>
              </a:rPr>
              <a:t>https://github.com/sckott/habanero</a:t>
            </a:r>
            <a:r>
              <a:rPr lang="en-US"/>
              <a:t> (Accessed: 13 October 2025)</a:t>
            </a:r>
          </a:p>
          <a:p>
            <a:r>
              <a:rPr lang="en-US"/>
              <a:t>Chapman, A. L., Morgan, L. C., &amp; Gartlehner, G. (2009) ‘Semi-automating the manual literature search for systematic reviews increases efficiency’, </a:t>
            </a:r>
            <a:r>
              <a:rPr lang="en-US" i="1"/>
              <a:t>Health Information &amp; Libraries Journal</a:t>
            </a:r>
            <a:r>
              <a:rPr lang="en-US"/>
              <a:t>, 26(4), pp. 310–316. Available at: </a:t>
            </a:r>
            <a:r>
              <a:rPr lang="en-US" u="sng">
                <a:hlinkClick r:id="rId3"/>
              </a:rPr>
              <a:t>https://doi.org/10.1111/j.1471-1842.2009.00865.x</a:t>
            </a:r>
            <a:r>
              <a:rPr lang="en-US"/>
              <a:t> (Accessed 12 October 2025)</a:t>
            </a:r>
          </a:p>
          <a:p>
            <a:r>
              <a:rPr lang="en-US"/>
              <a:t>Hendricks, G., Tkaczyk, D., Lin, J., &amp; Feeney, P. (2020) ‘Crossref: The sustainable source of community-owned scholarly metadata’, </a:t>
            </a:r>
            <a:r>
              <a:rPr lang="en-US" i="1"/>
              <a:t>Quantitative Science Studies</a:t>
            </a:r>
            <a:r>
              <a:rPr lang="en-US"/>
              <a:t>, 1(1), pp. 414–427. Available at: </a:t>
            </a:r>
            <a:r>
              <a:rPr lang="en-US" u="sng">
                <a:hlinkClick r:id="rId4"/>
              </a:rPr>
              <a:t>https://doi.org/10.1162/qss_a_00022</a:t>
            </a:r>
            <a:r>
              <a:rPr lang="en-US"/>
              <a:t> (Accessed 12 October 2025)</a:t>
            </a:r>
          </a:p>
          <a:p>
            <a:pPr marL="0" indent="0">
              <a:buNone/>
            </a:pPr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94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0586-2B67-4AAD-7227-891B5FE0E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812BA-E280-C4F7-25B2-AA4A0F6B5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Automates metadata retrieval using Crossref API (via Habanero)</a:t>
            </a:r>
          </a:p>
          <a:p>
            <a:r>
              <a:rPr lang="en-US"/>
              <a:t>Developed in Python following BDI-inspired design</a:t>
            </a:r>
          </a:p>
          <a:p>
            <a:r>
              <a:rPr lang="en-US"/>
              <a:t>Agents: Search, Extraction, and Storage</a:t>
            </a:r>
          </a:p>
          <a:p>
            <a:r>
              <a:rPr lang="en-US"/>
              <a:t>Ethical, modular, and lightweight</a:t>
            </a:r>
          </a:p>
          <a:p>
            <a:endParaRPr lang="en-US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89DDC33A-061C-507B-03A0-E4A6308A23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0395667"/>
              </p:ext>
            </p:extLst>
          </p:nvPr>
        </p:nvGraphicFramePr>
        <p:xfrm>
          <a:off x="800099" y="3620278"/>
          <a:ext cx="10807183" cy="2518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9483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1D65C-B47E-2E2C-370B-F2464B417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815491"/>
            <a:ext cx="10691265" cy="1045029"/>
          </a:xfrm>
        </p:spPr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6416C7D-C1A6-F7FE-6C79-D6D992FF79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73171" y="5206482"/>
            <a:ext cx="944565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aim is to automate metadata collection (titles, authors, DOIs), enabling researchers to analyze structured data quickly with bypassing the tedious manual literature search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EA464273-BA27-8192-202F-EA0FBB49A1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56312211"/>
              </p:ext>
            </p:extLst>
          </p:nvPr>
        </p:nvGraphicFramePr>
        <p:xfrm>
          <a:off x="2407298" y="1651518"/>
          <a:ext cx="6671388" cy="32750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478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7DECA-CC62-3C19-4243-62A8244457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solution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5E6F5A8-DB62-033C-525E-24960D6F95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00635" y="1953114"/>
            <a:ext cx="4244589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Implemented a Multi-Agent System (MAS) in Python, following BDI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Uses Crossref REST API via </a:t>
            </a:r>
            <a:r>
              <a:rPr kumimoji="0" lang="en-US" altLang="en-US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Habanero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instead of web scraping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Safe, ethical, and efficient metadata retrieval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Focused on reliability and clean data output</a:t>
            </a:r>
          </a:p>
        </p:txBody>
      </p:sp>
      <p:pic>
        <p:nvPicPr>
          <p:cNvPr id="8" name="Picture 7" descr="A screen shot of a computer program&#10;&#10;AI-generated content may be incorrect.">
            <a:extLst>
              <a:ext uri="{FF2B5EF4-FFF2-40B4-BE49-F238E27FC236}">
                <a16:creationId xmlns:a16="http://schemas.microsoft.com/office/drawing/2014/main" id="{4013DA81-8CE1-FA60-F183-0A5307FE85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5224" y="1431298"/>
            <a:ext cx="6386121" cy="366113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7411EC8E-C6DA-11E9-F1EB-C422C5773D68}"/>
              </a:ext>
            </a:extLst>
          </p:cNvPr>
          <p:cNvSpPr txBox="1"/>
          <p:nvPr/>
        </p:nvSpPr>
        <p:spPr>
          <a:xfrm>
            <a:off x="4855596" y="5147668"/>
            <a:ext cx="65653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Arial" panose="020B0604020202020204" pitchFamily="34" charset="0"/>
              </a:rPr>
              <a:t>Fig 1. Snippet of the output from the Search Agent, showing raw metadata retrieved from Crossref before validation and transformation</a:t>
            </a:r>
            <a:r>
              <a:rPr lang="en-US" sz="12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902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25A8B-5585-B1B9-EF89-400B4949C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Architecture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5629644-C99E-AFB9-B854-088ED90681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5456977"/>
              </p:ext>
            </p:extLst>
          </p:nvPr>
        </p:nvGraphicFramePr>
        <p:xfrm>
          <a:off x="1527142" y="1640264"/>
          <a:ext cx="9131972" cy="3275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Left Brace 5">
            <a:extLst>
              <a:ext uri="{FF2B5EF4-FFF2-40B4-BE49-F238E27FC236}">
                <a16:creationId xmlns:a16="http://schemas.microsoft.com/office/drawing/2014/main" id="{253AD80B-C326-43A1-46CD-20325ACF6FE1}"/>
              </a:ext>
            </a:extLst>
          </p:cNvPr>
          <p:cNvSpPr/>
          <p:nvPr/>
        </p:nvSpPr>
        <p:spPr>
          <a:xfrm rot="16200000">
            <a:off x="5812498" y="29216"/>
            <a:ext cx="561260" cy="9131972"/>
          </a:xfrm>
          <a:prstGeom prst="leftBrace">
            <a:avLst/>
          </a:prstGeom>
          <a:ln w="19050" cap="flat" cmpd="sng" algn="ctr">
            <a:solidFill>
              <a:schemeClr val="tx2">
                <a:lumMod val="25000"/>
                <a:lumOff val="75000"/>
              </a:schemeClr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626DF44-6CF7-DBDB-19AC-8ACE94384C73}"/>
              </a:ext>
            </a:extLst>
          </p:cNvPr>
          <p:cNvSpPr/>
          <p:nvPr/>
        </p:nvSpPr>
        <p:spPr>
          <a:xfrm>
            <a:off x="4829935" y="5038627"/>
            <a:ext cx="2526384" cy="90497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Orchestrator – manages all agent tasks</a:t>
            </a:r>
          </a:p>
        </p:txBody>
      </p:sp>
    </p:spTree>
    <p:extLst>
      <p:ext uri="{BB962C8B-B14F-4D97-AF65-F5344CB8AC3E}">
        <p14:creationId xmlns:p14="http://schemas.microsoft.com/office/powerpoint/2010/main" val="2105217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AC9FA-9B8D-F4D9-7290-943622443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804671"/>
            <a:ext cx="10691265" cy="1307592"/>
          </a:xfrm>
        </p:spPr>
        <p:txBody>
          <a:bodyPr/>
          <a:lstStyle/>
          <a:p>
            <a:r>
              <a:rPr lang="en-US" b="1"/>
              <a:t>Key Components and Choices</a:t>
            </a:r>
            <a:endParaRPr lang="en-US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F3AC60D-9CE8-D8F5-B251-B3D98595F0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00635" y="2064396"/>
            <a:ext cx="3386173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Crossref API ensures accurate and ethical retrieval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Validation filters incomplete records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Transformation removes duplicates, normalizes names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Output stored as </a:t>
            </a:r>
            <a:r>
              <a:rPr kumimoji="0" lang="en-US" altLang="en-US" sz="18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cleanedresults.json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 descr="A snip ofA screenshot of a computer">
            <a:extLst>
              <a:ext uri="{FF2B5EF4-FFF2-40B4-BE49-F238E27FC236}">
                <a16:creationId xmlns:a16="http://schemas.microsoft.com/office/drawing/2014/main" id="{423B68C0-41FF-3053-F070-6B063DBB5D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660" y="1595102"/>
            <a:ext cx="7231275" cy="40779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D47EC6-D9D8-4525-A9A6-BE7CFE9C6FD4}"/>
              </a:ext>
            </a:extLst>
          </p:cNvPr>
          <p:cNvSpPr txBox="1"/>
          <p:nvPr/>
        </p:nvSpPr>
        <p:spPr>
          <a:xfrm>
            <a:off x="6242180" y="5714775"/>
            <a:ext cx="36949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/>
              <a:t>Fig. 2 – cleanedresults.json output file</a:t>
            </a:r>
          </a:p>
        </p:txBody>
      </p:sp>
    </p:spTree>
    <p:extLst>
      <p:ext uri="{BB962C8B-B14F-4D97-AF65-F5344CB8AC3E}">
        <p14:creationId xmlns:p14="http://schemas.microsoft.com/office/powerpoint/2010/main" val="2434071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EB745-274B-3A4B-F882-D8D341F9D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989045"/>
          </a:xfrm>
        </p:spPr>
        <p:txBody>
          <a:bodyPr/>
          <a:lstStyle/>
          <a:p>
            <a:r>
              <a:rPr lang="en-US"/>
              <a:t>Running and Testing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9C7E6F0-4586-A23D-7A51-A2B5296CBB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00635" y="2108802"/>
            <a:ext cx="242440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System requests query input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Retrieves, validates, transforms, and stores metadata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Includes timing and validation feedback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Tests confirm all agents run correctly</a:t>
            </a:r>
          </a:p>
        </p:txBody>
      </p:sp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6B94E44-5F48-7011-C383-FCC0A6A9E1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6390" y="2288783"/>
            <a:ext cx="8084975" cy="287548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5346E41-EFD7-2E3C-112A-2524AE041DFB}"/>
              </a:ext>
            </a:extLst>
          </p:cNvPr>
          <p:cNvSpPr txBox="1"/>
          <p:nvPr/>
        </p:nvSpPr>
        <p:spPr>
          <a:xfrm>
            <a:off x="3794327" y="5216762"/>
            <a:ext cx="7506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Fig. 3 – Demonstration of the script running after entering the search term “bee pollinators”</a:t>
            </a:r>
          </a:p>
        </p:txBody>
      </p:sp>
    </p:spTree>
    <p:extLst>
      <p:ext uri="{BB962C8B-B14F-4D97-AF65-F5344CB8AC3E}">
        <p14:creationId xmlns:p14="http://schemas.microsoft.com/office/powerpoint/2010/main" val="2225014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6486E-F1EB-ECE6-1EAB-DFC3050C9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813916"/>
          </a:xfrm>
        </p:spPr>
        <p:txBody>
          <a:bodyPr/>
          <a:lstStyle/>
          <a:p>
            <a:r>
              <a:rPr lang="en-US"/>
              <a:t>Ethical and Technical Aspects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CFEC5D7-F693-4FF3-0592-65ECF1385E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00100" y="1728316"/>
            <a:ext cx="10440941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system uses Crossref’s official API instead of HTML scraping, avoiding ethical issues like violating site policies or overloading servers.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API calls are limited to a small number of results to keep the system lightweight and efficient.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Not all metadata is complete, which is a common issue in academia. Missing abstracts, incomplete author lists, and publisher identification challenges are frequent.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Limiting results reduces diversity. Randomization was tested by increasing the limit to 20 and shuffling, but simplicity and consistency were prioritized.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Outputs are saved in JSON, preserving structure and supporting Unicode for multilingual titles and author names.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workflow is transparent and reproducible, following open data principles.</a:t>
            </a:r>
          </a:p>
        </p:txBody>
      </p:sp>
    </p:spTree>
    <p:extLst>
      <p:ext uri="{BB962C8B-B14F-4D97-AF65-F5344CB8AC3E}">
        <p14:creationId xmlns:p14="http://schemas.microsoft.com/office/powerpoint/2010/main" val="3107809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08638-D6C7-9773-B216-D84225B82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0120"/>
            <a:ext cx="10691265" cy="763675"/>
          </a:xfrm>
        </p:spPr>
        <p:txBody>
          <a:bodyPr/>
          <a:lstStyle/>
          <a:p>
            <a:r>
              <a:rPr lang="en-US"/>
              <a:t>Limitations and Future Work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EC4359C-25CE-AB17-A0D2-A25155B93E6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00635" y="1678075"/>
            <a:ext cx="931757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Crossref’s coverage is not universal</a:t>
            </a:r>
            <a:r>
              <a:rPr lang="en-US" altLang="en-US" sz="1800">
                <a:latin typeface="Arial" panose="020B0604020202020204" pitchFamily="34" charset="0"/>
              </a:rPr>
              <a:t>, some </a:t>
            </a: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metadata is incomplete or missing, and in some cases query words trigger a network timeout, as seen in figure 4 below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Future: integrate more APIs, parallel agents, keyword filtering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7C8B120-735B-0CFB-AFF7-693CBFF41E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9430" y="3132015"/>
            <a:ext cx="8857104" cy="24235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6E9631-2324-C474-B470-D91EA1640D71}"/>
              </a:ext>
            </a:extLst>
          </p:cNvPr>
          <p:cNvSpPr txBox="1"/>
          <p:nvPr/>
        </p:nvSpPr>
        <p:spPr>
          <a:xfrm>
            <a:off x="4461467" y="5559878"/>
            <a:ext cx="36877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/>
              <a:t>Fig 4. – attempt at pytest with query “cheese”</a:t>
            </a:r>
          </a:p>
        </p:txBody>
      </p:sp>
    </p:spTree>
    <p:extLst>
      <p:ext uri="{BB962C8B-B14F-4D97-AF65-F5344CB8AC3E}">
        <p14:creationId xmlns:p14="http://schemas.microsoft.com/office/powerpoint/2010/main" val="3725308667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739</Words>
  <Application>Microsoft Office PowerPoint</Application>
  <PresentationFormat>Widescreen</PresentationFormat>
  <Paragraphs>90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Calisto MT</vt:lpstr>
      <vt:lpstr>Univers Condensed</vt:lpstr>
      <vt:lpstr>ChronicleVTI</vt:lpstr>
      <vt:lpstr>Literature Retrieval Agent using Python &amp; Crossref</vt:lpstr>
      <vt:lpstr>overview</vt:lpstr>
      <vt:lpstr>Introduction</vt:lpstr>
      <vt:lpstr>solution</vt:lpstr>
      <vt:lpstr>Architecture</vt:lpstr>
      <vt:lpstr>Key Components and Choices</vt:lpstr>
      <vt:lpstr>Running and Testing</vt:lpstr>
      <vt:lpstr>Ethical and Technical Aspects</vt:lpstr>
      <vt:lpstr>Limitations and Future Work</vt:lpstr>
      <vt:lpstr>Conclusions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Ioana Mighiu</dc:creator>
  <cp:lastModifiedBy>Ioana Mighiu</cp:lastModifiedBy>
  <cp:revision>2</cp:revision>
  <dcterms:created xsi:type="dcterms:W3CDTF">2025-10-12T14:59:51Z</dcterms:created>
  <dcterms:modified xsi:type="dcterms:W3CDTF">2025-10-13T12:16:29Z</dcterms:modified>
</cp:coreProperties>
</file>